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theme" Target="theme/theme1.xml"></Relationship><Relationship Id="rId4" Type="http://schemas.openxmlformats.org/officeDocument/2006/relationships/presProps" Target="presProps.xml"></Relationship><Relationship Id="rId5" Type="http://schemas.openxmlformats.org/officeDocument/2006/relationships/viewProps" Target="viewProps.xml"></Relationship><Relationship Id="rId6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241550" y="571500"/>
            <a:ext cx="1464945" cy="4559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Server(ip)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8519160" y="571500"/>
            <a:ext cx="1464945" cy="4559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Client(ip)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196340" y="1303655"/>
            <a:ext cx="3724275" cy="5055235"/>
          </a:xfrm>
          <a:prstGeom prst="round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(1) ServerSocket ss (ioException)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클라이언트 대기중...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(3) Socket s;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접속 성공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(4) 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IO (대화명 지정)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965440" y="1303655"/>
            <a:ext cx="2661920" cy="244792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(2)socket s = new socket (ip, port)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(4) IO</a:t>
            </a:r>
            <a:endParaRPr lang="ko-KR" altLang="en-US" sz="1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965440" y="4010025"/>
            <a:ext cx="2661920" cy="244792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21180000">
            <a:off x="4893945" y="1357630"/>
            <a:ext cx="3018790" cy="1045209"/>
          </a:xfrm>
          <a:custGeom>
            <a:gdLst>
              <a:gd fmla="*/ 4134 w 4135" name="TX0"/>
              <a:gd fmla="*/ 1040 h 1646" name="TY0"/>
              <a:gd fmla="*/ 4120 w 4135" name="TX1"/>
              <a:gd fmla="*/ 1040 h 1646" name="TY1"/>
              <a:gd fmla="*/ 4106 w 4135" name="TX2"/>
              <a:gd fmla="*/ 1040 h 1646" name="TY2"/>
              <a:gd fmla="*/ 4064 w 4135" name="TX3"/>
              <a:gd fmla="*/ 1054 h 1646" name="TY3"/>
              <a:gd fmla="*/ 4036 w 4135" name="TX4"/>
              <a:gd fmla="*/ 1068 h 1646" name="TY4"/>
              <a:gd fmla="*/ 4008 w 4135" name="TX5"/>
              <a:gd fmla="*/ 1097 h 1646" name="TY5"/>
              <a:gd fmla="*/ 3980 w 4135" name="TX6"/>
              <a:gd fmla="*/ 1125 h 1646" name="TY6"/>
              <a:gd fmla="*/ 3923 w 4135" name="TX7"/>
              <a:gd fmla="*/ 1167 h 1646" name="TY7"/>
              <a:gd fmla="*/ 3839 w 4135" name="TX8"/>
              <a:gd fmla="*/ 1237 h 1646" name="TY8"/>
              <a:gd fmla="*/ 3755 w 4135" name="TX9"/>
              <a:gd fmla="*/ 1293 h 1646" name="TY9"/>
              <a:gd fmla="*/ 3670 w 4135" name="TX10"/>
              <a:gd fmla="*/ 1350 h 1646" name="TY10"/>
              <a:gd fmla="*/ 3614 w 4135" name="TX11"/>
              <a:gd fmla="*/ 1392 h 1646" name="TY11"/>
              <a:gd fmla="*/ 3516 w 4135" name="TX12"/>
              <a:gd fmla="*/ 1420 h 1646" name="TY12"/>
              <a:gd fmla="*/ 3445 w 4135" name="TX13"/>
              <a:gd fmla="*/ 1448 h 1646" name="TY13"/>
              <a:gd fmla="*/ 3375 w 4135" name="TX14"/>
              <a:gd fmla="*/ 1476 h 1646" name="TY14"/>
              <a:gd fmla="*/ 3178 w 4135" name="TX15"/>
              <a:gd fmla="*/ 1533 h 1646" name="TY15"/>
              <a:gd fmla="*/ 2981 w 4135" name="TX16"/>
              <a:gd fmla="*/ 1589 h 1646" name="TY16"/>
              <a:gd fmla="*/ 2826 w 4135" name="TX17"/>
              <a:gd fmla="*/ 1617 h 1646" name="TY17"/>
              <a:gd fmla="*/ 2601 w 4135" name="TX18"/>
              <a:gd fmla="*/ 1645 h 1646" name="TY18"/>
              <a:gd fmla="*/ 2419 w 4135" name="TX19"/>
              <a:gd fmla="*/ 1645 h 1646" name="TY19"/>
              <a:gd fmla="*/ 2348 w 4135" name="TX20"/>
              <a:gd fmla="*/ 1645 h 1646" name="TY20"/>
              <a:gd fmla="*/ 2292 w 4135" name="TX21"/>
              <a:gd fmla="*/ 1645 h 1646" name="TY21"/>
              <a:gd fmla="*/ 2236 w 4135" name="TX22"/>
              <a:gd fmla="*/ 1645 h 1646" name="TY22"/>
              <a:gd fmla="*/ 2179 w 4135" name="TX23"/>
              <a:gd fmla="*/ 1645 h 1646" name="TY23"/>
              <a:gd fmla="*/ 2151 w 4135" name="TX24"/>
              <a:gd fmla="*/ 1631 h 1646" name="TY24"/>
              <a:gd fmla="*/ 2109 w 4135" name="TX25"/>
              <a:gd fmla="*/ 1589 h 1646" name="TY25"/>
              <a:gd fmla="*/ 2039 w 4135" name="TX26"/>
              <a:gd fmla="*/ 1533 h 1646" name="TY26"/>
              <a:gd fmla="*/ 1983 w 4135" name="TX27"/>
              <a:gd fmla="*/ 1462 h 1646" name="TY27"/>
              <a:gd fmla="*/ 1954 w 4135" name="TX28"/>
              <a:gd fmla="*/ 1420 h 1646" name="TY28"/>
              <a:gd fmla="*/ 1940 w 4135" name="TX29"/>
              <a:gd fmla="*/ 1350 h 1646" name="TY29"/>
              <a:gd fmla="*/ 1912 w 4135" name="TX30"/>
              <a:gd fmla="*/ 1279 h 1646" name="TY30"/>
              <a:gd fmla="*/ 1898 w 4135" name="TX31"/>
              <a:gd fmla="*/ 1195 h 1646" name="TY31"/>
              <a:gd fmla="*/ 1898 w 4135" name="TX32"/>
              <a:gd fmla="*/ 1111 h 1646" name="TY32"/>
              <a:gd fmla="*/ 1898 w 4135" name="TX33"/>
              <a:gd fmla="*/ 1026 h 1646" name="TY33"/>
              <a:gd fmla="*/ 1898 w 4135" name="TX34"/>
              <a:gd fmla="*/ 942 h 1646" name="TY34"/>
              <a:gd fmla="*/ 1898 w 4135" name="TX35"/>
              <a:gd fmla="*/ 857 h 1646" name="TY35"/>
              <a:gd fmla="*/ 1912 w 4135" name="TX36"/>
              <a:gd fmla="*/ 787 h 1646" name="TY36"/>
              <a:gd fmla="*/ 1940 w 4135" name="TX37"/>
              <a:gd fmla="*/ 731 h 1646" name="TY37"/>
              <a:gd fmla="*/ 1997 w 4135" name="TX38"/>
              <a:gd fmla="*/ 632 h 1646" name="TY38"/>
              <a:gd fmla="*/ 2039 w 4135" name="TX39"/>
              <a:gd fmla="*/ 562 h 1646" name="TY39"/>
              <a:gd fmla="*/ 2067 w 4135" name="TX40"/>
              <a:gd fmla="*/ 506 h 1646" name="TY40"/>
              <a:gd fmla="*/ 2095 w 4135" name="TX41"/>
              <a:gd fmla="*/ 464 h 1646" name="TY41"/>
              <a:gd fmla="*/ 2109 w 4135" name="TX42"/>
              <a:gd fmla="*/ 407 h 1646" name="TY42"/>
              <a:gd fmla="*/ 2109 w 4135" name="TX43"/>
              <a:gd fmla="*/ 365 h 1646" name="TY43"/>
              <a:gd fmla="*/ 2123 w 4135" name="TX44"/>
              <a:gd fmla="*/ 295 h 1646" name="TY44"/>
              <a:gd fmla="*/ 2123 w 4135" name="TX45"/>
              <a:gd fmla="*/ 225 h 1646" name="TY45"/>
              <a:gd fmla="*/ 2123 w 4135" name="TX46"/>
              <a:gd fmla="*/ 168 h 1646" name="TY46"/>
              <a:gd fmla="*/ 2109 w 4135" name="TX47"/>
              <a:gd fmla="*/ 140 h 1646" name="TY47"/>
              <a:gd fmla="*/ 2095 w 4135" name="TX48"/>
              <a:gd fmla="*/ 98 h 1646" name="TY48"/>
              <a:gd fmla="*/ 2067 w 4135" name="TX49"/>
              <a:gd fmla="*/ 56 h 1646" name="TY49"/>
              <a:gd fmla="*/ 2039 w 4135" name="TX50"/>
              <a:gd fmla="*/ 28 h 1646" name="TY50"/>
              <a:gd fmla="*/ 2011 w 4135" name="TX51"/>
              <a:gd fmla="*/ 14 h 1646" name="TY51"/>
              <a:gd fmla="*/ 1983 w 4135" name="TX52"/>
              <a:gd fmla="*/ 0 h 1646" name="TY52"/>
              <a:gd fmla="*/ 1926 w 4135" name="TX53"/>
              <a:gd fmla="*/ 0 h 1646" name="TY53"/>
              <a:gd fmla="*/ 1856 w 4135" name="TX54"/>
              <a:gd fmla="*/ 0 h 1646" name="TY54"/>
              <a:gd fmla="*/ 1729 w 4135" name="TX55"/>
              <a:gd fmla="*/ 0 h 1646" name="TY55"/>
              <a:gd fmla="*/ 1547 w 4135" name="TX56"/>
              <a:gd fmla="*/ 0 h 1646" name="TY56"/>
              <a:gd fmla="*/ 1392 w 4135" name="TX57"/>
              <a:gd fmla="*/ 28 h 1646" name="TY57"/>
              <a:gd fmla="*/ 1293 w 4135" name="TX58"/>
              <a:gd fmla="*/ 42 h 1646" name="TY58"/>
              <a:gd fmla="*/ 1139 w 4135" name="TX59"/>
              <a:gd fmla="*/ 98 h 1646" name="TY59"/>
              <a:gd fmla="*/ 970 w 4135" name="TX60"/>
              <a:gd fmla="*/ 140 h 1646" name="TY60"/>
              <a:gd fmla="*/ 886 w 4135" name="TX61"/>
              <a:gd fmla="*/ 168 h 1646" name="TY61"/>
              <a:gd fmla="*/ 773 w 4135" name="TX62"/>
              <a:gd fmla="*/ 211 h 1646" name="TY62"/>
              <a:gd fmla="*/ 689 w 4135" name="TX63"/>
              <a:gd fmla="*/ 253 h 1646" name="TY63"/>
              <a:gd fmla="*/ 590 w 4135" name="TX64"/>
              <a:gd fmla="*/ 295 h 1646" name="TY64"/>
              <a:gd fmla="*/ 520 w 4135" name="TX65"/>
              <a:gd fmla="*/ 323 h 1646" name="TY65"/>
              <a:gd fmla="*/ 436 w 4135" name="TX66"/>
              <a:gd fmla="*/ 365 h 1646" name="TY66"/>
              <a:gd fmla="*/ 323 w 4135" name="TX67"/>
              <a:gd fmla="*/ 422 h 1646" name="TY67"/>
              <a:gd fmla="*/ 239 w 4135" name="TX68"/>
              <a:gd fmla="*/ 464 h 1646" name="TY68"/>
              <a:gd fmla="*/ 182 w 4135" name="TX69"/>
              <a:gd fmla="*/ 520 h 1646" name="TY69"/>
              <a:gd fmla="*/ 126 w 4135" name="TX70"/>
              <a:gd fmla="*/ 562 h 1646" name="TY70"/>
              <a:gd fmla="*/ 84 w 4135" name="TX71"/>
              <a:gd fmla="*/ 590 h 1646" name="TY71"/>
              <a:gd fmla="*/ 42 w 4135" name="TX72"/>
              <a:gd fmla="*/ 632 h 1646" name="TY72"/>
              <a:gd fmla="*/ 14 w 4135" name="TX73"/>
              <a:gd fmla="*/ 647 h 1646" name="TY73"/>
              <a:gd fmla="*/ 0 w 4135" name="TX74"/>
              <a:gd fmla="*/ 661 h 1646" name="TY7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</a:cxnLst>
            <a:rect l="l" t="t" r="r" b="b"/>
            <a:pathLst>
              <a:path w="4135" h="1646">
                <a:moveTo>
                  <a:pt x="4134" y="1040"/>
                </a:moveTo>
                <a:cubicBezTo>
                  <a:pt x="4134" y="1040"/>
                  <a:pt x="4120" y="1040"/>
                  <a:pt x="4120" y="1040"/>
                </a:cubicBezTo>
                <a:cubicBezTo>
                  <a:pt x="4120" y="1040"/>
                  <a:pt x="4106" y="1040"/>
                  <a:pt x="4106" y="1040"/>
                </a:cubicBezTo>
                <a:cubicBezTo>
                  <a:pt x="4092" y="1040"/>
                  <a:pt x="4078" y="1040"/>
                  <a:pt x="4064" y="1054"/>
                </a:cubicBezTo>
                <a:cubicBezTo>
                  <a:pt x="4050" y="1054"/>
                  <a:pt x="4036" y="1068"/>
                  <a:pt x="4036" y="1068"/>
                </a:cubicBezTo>
                <a:cubicBezTo>
                  <a:pt x="4022" y="1068"/>
                  <a:pt x="4008" y="1082"/>
                  <a:pt x="4008" y="1097"/>
                </a:cubicBezTo>
                <a:cubicBezTo>
                  <a:pt x="3994" y="1111"/>
                  <a:pt x="3980" y="1125"/>
                  <a:pt x="3980" y="1125"/>
                </a:cubicBezTo>
                <a:cubicBezTo>
                  <a:pt x="3980" y="1125"/>
                  <a:pt x="3966" y="1139"/>
                  <a:pt x="3923" y="1167"/>
                </a:cubicBezTo>
                <a:cubicBezTo>
                  <a:pt x="3881" y="1195"/>
                  <a:pt x="3867" y="1209"/>
                  <a:pt x="3839" y="1237"/>
                </a:cubicBezTo>
                <a:cubicBezTo>
                  <a:pt x="3811" y="1251"/>
                  <a:pt x="3797" y="1265"/>
                  <a:pt x="3755" y="1293"/>
                </a:cubicBezTo>
                <a:cubicBezTo>
                  <a:pt x="3712" y="1322"/>
                  <a:pt x="3698" y="1336"/>
                  <a:pt x="3670" y="1350"/>
                </a:cubicBezTo>
                <a:cubicBezTo>
                  <a:pt x="3642" y="1364"/>
                  <a:pt x="3628" y="1378"/>
                  <a:pt x="3614" y="1392"/>
                </a:cubicBezTo>
                <a:cubicBezTo>
                  <a:pt x="3586" y="1392"/>
                  <a:pt x="3558" y="1406"/>
                  <a:pt x="3516" y="1420"/>
                </a:cubicBezTo>
                <a:cubicBezTo>
                  <a:pt x="3473" y="1434"/>
                  <a:pt x="3445" y="1448"/>
                  <a:pt x="3445" y="1448"/>
                </a:cubicBezTo>
                <a:cubicBezTo>
                  <a:pt x="3431" y="1448"/>
                  <a:pt x="3417" y="1462"/>
                  <a:pt x="3375" y="1476"/>
                </a:cubicBezTo>
                <a:cubicBezTo>
                  <a:pt x="3333" y="1476"/>
                  <a:pt x="3290" y="1490"/>
                  <a:pt x="3178" y="1533"/>
                </a:cubicBezTo>
                <a:cubicBezTo>
                  <a:pt x="3065" y="1561"/>
                  <a:pt x="3023" y="1575"/>
                  <a:pt x="2981" y="1589"/>
                </a:cubicBezTo>
                <a:cubicBezTo>
                  <a:pt x="2939" y="1589"/>
                  <a:pt x="2897" y="1603"/>
                  <a:pt x="2826" y="1617"/>
                </a:cubicBezTo>
                <a:cubicBezTo>
                  <a:pt x="2742" y="1631"/>
                  <a:pt x="2686" y="1645"/>
                  <a:pt x="2601" y="1645"/>
                </a:cubicBezTo>
                <a:cubicBezTo>
                  <a:pt x="2517" y="1645"/>
                  <a:pt x="2461" y="1645"/>
                  <a:pt x="2419" y="1645"/>
                </a:cubicBezTo>
                <a:cubicBezTo>
                  <a:pt x="2376" y="1645"/>
                  <a:pt x="2348" y="1645"/>
                  <a:pt x="2348" y="1645"/>
                </a:cubicBezTo>
                <a:cubicBezTo>
                  <a:pt x="2334" y="1645"/>
                  <a:pt x="2320" y="1645"/>
                  <a:pt x="2292" y="1645"/>
                </a:cubicBezTo>
                <a:cubicBezTo>
                  <a:pt x="2264" y="1645"/>
                  <a:pt x="2250" y="1645"/>
                  <a:pt x="2236" y="1645"/>
                </a:cubicBezTo>
                <a:cubicBezTo>
                  <a:pt x="2208" y="1645"/>
                  <a:pt x="2194" y="1645"/>
                  <a:pt x="2179" y="1645"/>
                </a:cubicBezTo>
                <a:cubicBezTo>
                  <a:pt x="2165" y="1645"/>
                  <a:pt x="2151" y="1631"/>
                  <a:pt x="2151" y="1631"/>
                </a:cubicBezTo>
                <a:cubicBezTo>
                  <a:pt x="2137" y="1617"/>
                  <a:pt x="2123" y="1603"/>
                  <a:pt x="2109" y="1589"/>
                </a:cubicBezTo>
                <a:cubicBezTo>
                  <a:pt x="2081" y="1575"/>
                  <a:pt x="2067" y="1561"/>
                  <a:pt x="2039" y="1533"/>
                </a:cubicBezTo>
                <a:cubicBezTo>
                  <a:pt x="1997" y="1490"/>
                  <a:pt x="1983" y="1476"/>
                  <a:pt x="1983" y="1462"/>
                </a:cubicBezTo>
                <a:cubicBezTo>
                  <a:pt x="1969" y="1448"/>
                  <a:pt x="1954" y="1434"/>
                  <a:pt x="1954" y="1420"/>
                </a:cubicBezTo>
                <a:cubicBezTo>
                  <a:pt x="1954" y="1392"/>
                  <a:pt x="1940" y="1378"/>
                  <a:pt x="1940" y="1350"/>
                </a:cubicBezTo>
                <a:cubicBezTo>
                  <a:pt x="1926" y="1322"/>
                  <a:pt x="1912" y="1308"/>
                  <a:pt x="1912" y="1279"/>
                </a:cubicBezTo>
                <a:cubicBezTo>
                  <a:pt x="1898" y="1237"/>
                  <a:pt x="1898" y="1223"/>
                  <a:pt x="1898" y="1195"/>
                </a:cubicBezTo>
                <a:cubicBezTo>
                  <a:pt x="1898" y="1153"/>
                  <a:pt x="1898" y="1139"/>
                  <a:pt x="1898" y="1111"/>
                </a:cubicBezTo>
                <a:cubicBezTo>
                  <a:pt x="1898" y="1082"/>
                  <a:pt x="1898" y="1068"/>
                  <a:pt x="1898" y="1026"/>
                </a:cubicBezTo>
                <a:cubicBezTo>
                  <a:pt x="1898" y="984"/>
                  <a:pt x="1898" y="970"/>
                  <a:pt x="1898" y="942"/>
                </a:cubicBezTo>
                <a:cubicBezTo>
                  <a:pt x="1898" y="900"/>
                  <a:pt x="1898" y="886"/>
                  <a:pt x="1898" y="857"/>
                </a:cubicBezTo>
                <a:cubicBezTo>
                  <a:pt x="1898" y="815"/>
                  <a:pt x="1912" y="801"/>
                  <a:pt x="1912" y="787"/>
                </a:cubicBezTo>
                <a:cubicBezTo>
                  <a:pt x="1912" y="773"/>
                  <a:pt x="1926" y="759"/>
                  <a:pt x="1940" y="731"/>
                </a:cubicBezTo>
                <a:cubicBezTo>
                  <a:pt x="1954" y="689"/>
                  <a:pt x="1969" y="675"/>
                  <a:pt x="1997" y="632"/>
                </a:cubicBezTo>
                <a:cubicBezTo>
                  <a:pt x="2011" y="590"/>
                  <a:pt x="2025" y="576"/>
                  <a:pt x="2039" y="562"/>
                </a:cubicBezTo>
                <a:cubicBezTo>
                  <a:pt x="2039" y="534"/>
                  <a:pt x="2053" y="520"/>
                  <a:pt x="2067" y="506"/>
                </a:cubicBezTo>
                <a:cubicBezTo>
                  <a:pt x="2067" y="492"/>
                  <a:pt x="2081" y="478"/>
                  <a:pt x="2095" y="464"/>
                </a:cubicBezTo>
                <a:cubicBezTo>
                  <a:pt x="2095" y="436"/>
                  <a:pt x="2109" y="422"/>
                  <a:pt x="2109" y="407"/>
                </a:cubicBezTo>
                <a:cubicBezTo>
                  <a:pt x="2109" y="393"/>
                  <a:pt x="2109" y="379"/>
                  <a:pt x="2109" y="365"/>
                </a:cubicBezTo>
                <a:cubicBezTo>
                  <a:pt x="2109" y="337"/>
                  <a:pt x="2123" y="323"/>
                  <a:pt x="2123" y="295"/>
                </a:cubicBezTo>
                <a:cubicBezTo>
                  <a:pt x="2123" y="267"/>
                  <a:pt x="2123" y="253"/>
                  <a:pt x="2123" y="225"/>
                </a:cubicBezTo>
                <a:cubicBezTo>
                  <a:pt x="2123" y="182"/>
                  <a:pt x="2123" y="168"/>
                  <a:pt x="2123" y="168"/>
                </a:cubicBezTo>
                <a:cubicBezTo>
                  <a:pt x="2123" y="154"/>
                  <a:pt x="2109" y="140"/>
                  <a:pt x="2109" y="140"/>
                </a:cubicBezTo>
                <a:cubicBezTo>
                  <a:pt x="2109" y="126"/>
                  <a:pt x="2095" y="112"/>
                  <a:pt x="2095" y="98"/>
                </a:cubicBezTo>
                <a:cubicBezTo>
                  <a:pt x="2081" y="70"/>
                  <a:pt x="2067" y="56"/>
                  <a:pt x="2067" y="56"/>
                </a:cubicBezTo>
                <a:cubicBezTo>
                  <a:pt x="2053" y="42"/>
                  <a:pt x="2039" y="28"/>
                  <a:pt x="2039" y="28"/>
                </a:cubicBezTo>
                <a:cubicBezTo>
                  <a:pt x="2025" y="28"/>
                  <a:pt x="2011" y="14"/>
                  <a:pt x="2011" y="14"/>
                </a:cubicBezTo>
                <a:cubicBezTo>
                  <a:pt x="2011" y="0"/>
                  <a:pt x="1997" y="0"/>
                  <a:pt x="1983" y="0"/>
                </a:cubicBezTo>
                <a:cubicBezTo>
                  <a:pt x="1969" y="0"/>
                  <a:pt x="1954" y="0"/>
                  <a:pt x="1926" y="0"/>
                </a:cubicBezTo>
                <a:cubicBezTo>
                  <a:pt x="1898" y="0"/>
                  <a:pt x="1884" y="0"/>
                  <a:pt x="1856" y="0"/>
                </a:cubicBezTo>
                <a:cubicBezTo>
                  <a:pt x="1828" y="0"/>
                  <a:pt x="1800" y="0"/>
                  <a:pt x="1729" y="0"/>
                </a:cubicBezTo>
                <a:cubicBezTo>
                  <a:pt x="1645" y="0"/>
                  <a:pt x="1603" y="0"/>
                  <a:pt x="1547" y="0"/>
                </a:cubicBezTo>
                <a:cubicBezTo>
                  <a:pt x="1490" y="0"/>
                  <a:pt x="1448" y="14"/>
                  <a:pt x="1392" y="28"/>
                </a:cubicBezTo>
                <a:cubicBezTo>
                  <a:pt x="1336" y="28"/>
                  <a:pt x="1308" y="42"/>
                  <a:pt x="1293" y="42"/>
                </a:cubicBezTo>
                <a:cubicBezTo>
                  <a:pt x="1279" y="42"/>
                  <a:pt x="1237" y="56"/>
                  <a:pt x="1139" y="98"/>
                </a:cubicBezTo>
                <a:cubicBezTo>
                  <a:pt x="1026" y="126"/>
                  <a:pt x="984" y="140"/>
                  <a:pt x="970" y="140"/>
                </a:cubicBezTo>
                <a:cubicBezTo>
                  <a:pt x="956" y="140"/>
                  <a:pt x="928" y="154"/>
                  <a:pt x="886" y="168"/>
                </a:cubicBezTo>
                <a:cubicBezTo>
                  <a:pt x="829" y="182"/>
                  <a:pt x="801" y="197"/>
                  <a:pt x="773" y="211"/>
                </a:cubicBezTo>
                <a:cubicBezTo>
                  <a:pt x="731" y="225"/>
                  <a:pt x="717" y="239"/>
                  <a:pt x="689" y="253"/>
                </a:cubicBezTo>
                <a:cubicBezTo>
                  <a:pt x="661" y="253"/>
                  <a:pt x="633" y="267"/>
                  <a:pt x="590" y="295"/>
                </a:cubicBezTo>
                <a:cubicBezTo>
                  <a:pt x="548" y="309"/>
                  <a:pt x="520" y="323"/>
                  <a:pt x="520" y="323"/>
                </a:cubicBezTo>
                <a:cubicBezTo>
                  <a:pt x="506" y="323"/>
                  <a:pt x="478" y="337"/>
                  <a:pt x="436" y="365"/>
                </a:cubicBezTo>
                <a:cubicBezTo>
                  <a:pt x="393" y="379"/>
                  <a:pt x="365" y="393"/>
                  <a:pt x="323" y="422"/>
                </a:cubicBezTo>
                <a:cubicBezTo>
                  <a:pt x="281" y="436"/>
                  <a:pt x="253" y="450"/>
                  <a:pt x="239" y="464"/>
                </a:cubicBezTo>
                <a:cubicBezTo>
                  <a:pt x="225" y="478"/>
                  <a:pt x="211" y="492"/>
                  <a:pt x="182" y="520"/>
                </a:cubicBezTo>
                <a:cubicBezTo>
                  <a:pt x="154" y="534"/>
                  <a:pt x="140" y="548"/>
                  <a:pt x="126" y="562"/>
                </a:cubicBezTo>
                <a:cubicBezTo>
                  <a:pt x="112" y="562"/>
                  <a:pt x="98" y="576"/>
                  <a:pt x="84" y="590"/>
                </a:cubicBezTo>
                <a:cubicBezTo>
                  <a:pt x="70" y="604"/>
                  <a:pt x="56" y="618"/>
                  <a:pt x="42" y="632"/>
                </a:cubicBezTo>
                <a:cubicBezTo>
                  <a:pt x="28" y="632"/>
                  <a:pt x="14" y="647"/>
                  <a:pt x="14" y="647"/>
                </a:cubicBezTo>
                <a:cubicBezTo>
                  <a:pt x="0" y="647"/>
                  <a:pt x="0" y="661"/>
                  <a:pt x="0" y="661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902200" y="1812925"/>
            <a:ext cx="125730" cy="205740"/>
          </a:xfrm>
          <a:custGeom>
            <a:gdLst>
              <a:gd fmla="*/ 42 w 198" name="TX0"/>
              <a:gd fmla="*/ 0 h 324" name="TY0"/>
              <a:gd fmla="*/ 42 w 198" name="TX1"/>
              <a:gd fmla="*/ 0 h 324" name="TY1"/>
              <a:gd fmla="*/ 42 w 198" name="TX2"/>
              <a:gd fmla="*/ 42 h 324" name="TY2"/>
              <a:gd fmla="*/ 28 w 198" name="TX3"/>
              <a:gd fmla="*/ 84 h 324" name="TY3"/>
              <a:gd fmla="*/ 28 w 198" name="TX4"/>
              <a:gd fmla="*/ 112 h 324" name="TY4"/>
              <a:gd fmla="*/ 14 w 198" name="TX5"/>
              <a:gd fmla="*/ 140 h 324" name="TY5"/>
              <a:gd fmla="*/ 14 w 198" name="TX6"/>
              <a:gd fmla="*/ 168 h 324" name="TY6"/>
              <a:gd fmla="*/ 14 w 198" name="TX7"/>
              <a:gd fmla="*/ 196 h 324" name="TY7"/>
              <a:gd fmla="*/ 0 w 198" name="TX8"/>
              <a:gd fmla="*/ 225 h 324" name="TY8"/>
              <a:gd fmla="*/ 0 w 198" name="TX9"/>
              <a:gd fmla="*/ 253 h 324" name="TY9"/>
              <a:gd fmla="*/ 0 w 198" name="TX10"/>
              <a:gd fmla="*/ 267 h 324" name="TY10"/>
              <a:gd fmla="*/ 28 w 198" name="TX11"/>
              <a:gd fmla="*/ 281 h 324" name="TY11"/>
              <a:gd fmla="*/ 70 w 198" name="TX12"/>
              <a:gd fmla="*/ 295 h 324" name="TY12"/>
              <a:gd fmla="*/ 98 w 198" name="TX13"/>
              <a:gd fmla="*/ 309 h 324" name="TY13"/>
              <a:gd fmla="*/ 126 w 198" name="TX14"/>
              <a:gd fmla="*/ 309 h 324" name="TY14"/>
              <a:gd fmla="*/ 155 w 198" name="TX15"/>
              <a:gd fmla="*/ 323 h 324" name="TY15"/>
              <a:gd fmla="*/ 183 w 198" name="TX16"/>
              <a:gd fmla="*/ 323 h 324" name="TY16"/>
              <a:gd fmla="*/ 197 w 198" name="TX17"/>
              <a:gd fmla="*/ 309 h 324" name="TY17"/>
              <a:gd fmla="*/ 183 w 198" name="TX18"/>
              <a:gd fmla="*/ 295 h 324" name="TY18"/>
              <a:gd fmla="*/ 155 w 198" name="TX19"/>
              <a:gd fmla="*/ 267 h 324" name="TY19"/>
              <a:gd fmla="*/ 126 w 198" name="TX20"/>
              <a:gd fmla="*/ 239 h 324" name="TY20"/>
              <a:gd fmla="*/ 112 w 198" name="TX21"/>
              <a:gd fmla="*/ 211 h 324" name="TY21"/>
              <a:gd fmla="*/ 98 w 198" name="TX22"/>
              <a:gd fmla="*/ 168 h 324" name="TY22"/>
              <a:gd fmla="*/ 70 w 198" name="TX23"/>
              <a:gd fmla="*/ 140 h 324" name="TY23"/>
              <a:gd fmla="*/ 42 w 198" name="TX24"/>
              <a:gd fmla="*/ 112 h 324" name="TY24"/>
              <a:gd fmla="*/ 42 w 198" name="TX25"/>
              <a:gd fmla="*/ 98 h 324" name="TY2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</a:cxnLst>
            <a:rect l="l" t="t" r="r" b="b"/>
            <a:pathLst>
              <a:path w="198" h="324">
                <a:moveTo>
                  <a:pt x="42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14"/>
                  <a:pt x="42" y="42"/>
                </a:cubicBezTo>
                <a:cubicBezTo>
                  <a:pt x="42" y="56"/>
                  <a:pt x="28" y="70"/>
                  <a:pt x="28" y="84"/>
                </a:cubicBezTo>
                <a:cubicBezTo>
                  <a:pt x="28" y="84"/>
                  <a:pt x="28" y="98"/>
                  <a:pt x="28" y="112"/>
                </a:cubicBezTo>
                <a:cubicBezTo>
                  <a:pt x="28" y="112"/>
                  <a:pt x="14" y="126"/>
                  <a:pt x="14" y="140"/>
                </a:cubicBezTo>
                <a:cubicBezTo>
                  <a:pt x="14" y="140"/>
                  <a:pt x="14" y="154"/>
                  <a:pt x="14" y="168"/>
                </a:cubicBezTo>
                <a:cubicBezTo>
                  <a:pt x="14" y="168"/>
                  <a:pt x="14" y="182"/>
                  <a:pt x="14" y="196"/>
                </a:cubicBezTo>
                <a:cubicBezTo>
                  <a:pt x="14" y="196"/>
                  <a:pt x="0" y="211"/>
                  <a:pt x="0" y="225"/>
                </a:cubicBezTo>
                <a:cubicBezTo>
                  <a:pt x="0" y="225"/>
                  <a:pt x="0" y="239"/>
                  <a:pt x="0" y="253"/>
                </a:cubicBezTo>
                <a:cubicBezTo>
                  <a:pt x="0" y="253"/>
                  <a:pt x="0" y="267"/>
                  <a:pt x="0" y="267"/>
                </a:cubicBezTo>
                <a:cubicBezTo>
                  <a:pt x="0" y="267"/>
                  <a:pt x="14" y="281"/>
                  <a:pt x="28" y="281"/>
                </a:cubicBezTo>
                <a:cubicBezTo>
                  <a:pt x="42" y="281"/>
                  <a:pt x="56" y="295"/>
                  <a:pt x="70" y="295"/>
                </a:cubicBezTo>
                <a:cubicBezTo>
                  <a:pt x="70" y="295"/>
                  <a:pt x="84" y="309"/>
                  <a:pt x="98" y="309"/>
                </a:cubicBezTo>
                <a:cubicBezTo>
                  <a:pt x="98" y="309"/>
                  <a:pt x="112" y="309"/>
                  <a:pt x="126" y="309"/>
                </a:cubicBezTo>
                <a:cubicBezTo>
                  <a:pt x="126" y="309"/>
                  <a:pt x="141" y="323"/>
                  <a:pt x="155" y="323"/>
                </a:cubicBezTo>
                <a:cubicBezTo>
                  <a:pt x="155" y="323"/>
                  <a:pt x="169" y="323"/>
                  <a:pt x="183" y="323"/>
                </a:cubicBezTo>
                <a:cubicBezTo>
                  <a:pt x="183" y="323"/>
                  <a:pt x="197" y="309"/>
                  <a:pt x="197" y="309"/>
                </a:cubicBezTo>
                <a:cubicBezTo>
                  <a:pt x="197" y="309"/>
                  <a:pt x="183" y="295"/>
                  <a:pt x="183" y="295"/>
                </a:cubicBezTo>
                <a:cubicBezTo>
                  <a:pt x="169" y="295"/>
                  <a:pt x="155" y="281"/>
                  <a:pt x="155" y="267"/>
                </a:cubicBezTo>
                <a:cubicBezTo>
                  <a:pt x="141" y="253"/>
                  <a:pt x="126" y="239"/>
                  <a:pt x="126" y="239"/>
                </a:cubicBezTo>
                <a:cubicBezTo>
                  <a:pt x="126" y="225"/>
                  <a:pt x="112" y="211"/>
                  <a:pt x="112" y="211"/>
                </a:cubicBezTo>
                <a:cubicBezTo>
                  <a:pt x="112" y="196"/>
                  <a:pt x="98" y="182"/>
                  <a:pt x="98" y="168"/>
                </a:cubicBezTo>
                <a:cubicBezTo>
                  <a:pt x="84" y="154"/>
                  <a:pt x="70" y="140"/>
                  <a:pt x="70" y="140"/>
                </a:cubicBezTo>
                <a:cubicBezTo>
                  <a:pt x="56" y="126"/>
                  <a:pt x="42" y="112"/>
                  <a:pt x="42" y="112"/>
                </a:cubicBezTo>
                <a:cubicBezTo>
                  <a:pt x="42" y="98"/>
                  <a:pt x="42" y="98"/>
                  <a:pt x="42" y="98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5054600" y="1214755"/>
            <a:ext cx="6172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port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090160" y="1768475"/>
            <a:ext cx="500380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latin typeface="맑은 고딕" charset="0"/>
                <a:ea typeface="맑은 고딕" charset="0"/>
              </a:rPr>
              <a:t>9876</a:t>
            </a:r>
            <a:endParaRPr lang="ko-KR" altLang="en-US" sz="11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-481965" y="1527810"/>
            <a:ext cx="174244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(1) S s = new ss(9876)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7956550" y="1758950"/>
            <a:ext cx="116840" cy="3048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643120" y="2062480"/>
            <a:ext cx="197485" cy="465454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4358005" y="2072005"/>
            <a:ext cx="2774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7885430" y="2018665"/>
            <a:ext cx="2774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6331585" y="1910715"/>
            <a:ext cx="11258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Ip, port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-490855" y="1946910"/>
            <a:ext cx="190246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(3) s = ss.accept();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651635" y="2580640"/>
            <a:ext cx="635" cy="375920"/>
          </a:xfrm>
          <a:custGeom>
            <a:gdLst>
              <a:gd fmla="*/ 0 w 1" name="TX0"/>
              <a:gd fmla="*/ 0 h 592" name="TY0"/>
              <a:gd fmla="*/ 0 w 1" name="TX1"/>
              <a:gd fmla="*/ 0 h 592" name="TY1"/>
              <a:gd fmla="*/ 0 w 1" name="TX2"/>
              <a:gd fmla="*/ 57 h 592" name="TY2"/>
              <a:gd fmla="*/ 0 w 1" name="TX3"/>
              <a:gd fmla="*/ 127 h 592" name="TY3"/>
              <a:gd fmla="*/ 0 w 1" name="TX4"/>
              <a:gd fmla="*/ 197 h 592" name="TY4"/>
              <a:gd fmla="*/ 0 w 1" name="TX5"/>
              <a:gd fmla="*/ 296 h 592" name="TY5"/>
              <a:gd fmla="*/ 0 w 1" name="TX6"/>
              <a:gd fmla="*/ 380 h 592" name="TY6"/>
              <a:gd fmla="*/ 0 w 1" name="TX7"/>
              <a:gd fmla="*/ 436 h 592" name="TY7"/>
              <a:gd fmla="*/ 0 w 1" name="TX8"/>
              <a:gd fmla="*/ 478 h 592" name="TY8"/>
              <a:gd fmla="*/ 0 w 1" name="TX9"/>
              <a:gd fmla="*/ 507 h 592" name="TY9"/>
              <a:gd fmla="*/ 0 w 1" name="TX10"/>
              <a:gd fmla="*/ 535 h 592" name="TY10"/>
              <a:gd fmla="*/ 0 w 1" name="TX11"/>
              <a:gd fmla="*/ 563 h 592" name="TY11"/>
              <a:gd fmla="*/ 0 w 1" name="TX12"/>
              <a:gd fmla="*/ 577 h 592" name="TY12"/>
              <a:gd fmla="*/ 0 w 1" name="TX13"/>
              <a:gd fmla="*/ 591 h 592" name="TY1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</a:cxnLst>
            <a:rect l="l" t="t" r="r" b="b"/>
            <a:pathLst>
              <a:path w="1" h="59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4"/>
                  <a:pt x="0" y="57"/>
                </a:cubicBezTo>
                <a:cubicBezTo>
                  <a:pt x="0" y="85"/>
                  <a:pt x="0" y="99"/>
                  <a:pt x="0" y="127"/>
                </a:cubicBezTo>
                <a:cubicBezTo>
                  <a:pt x="0" y="155"/>
                  <a:pt x="0" y="169"/>
                  <a:pt x="0" y="197"/>
                </a:cubicBezTo>
                <a:cubicBezTo>
                  <a:pt x="0" y="225"/>
                  <a:pt x="0" y="253"/>
                  <a:pt x="0" y="296"/>
                </a:cubicBezTo>
                <a:cubicBezTo>
                  <a:pt x="0" y="338"/>
                  <a:pt x="0" y="352"/>
                  <a:pt x="0" y="380"/>
                </a:cubicBezTo>
                <a:cubicBezTo>
                  <a:pt x="0" y="394"/>
                  <a:pt x="0" y="408"/>
                  <a:pt x="0" y="436"/>
                </a:cubicBezTo>
                <a:cubicBezTo>
                  <a:pt x="0" y="450"/>
                  <a:pt x="0" y="464"/>
                  <a:pt x="0" y="478"/>
                </a:cubicBezTo>
                <a:cubicBezTo>
                  <a:pt x="0" y="478"/>
                  <a:pt x="0" y="493"/>
                  <a:pt x="0" y="507"/>
                </a:cubicBezTo>
                <a:cubicBezTo>
                  <a:pt x="0" y="507"/>
                  <a:pt x="0" y="521"/>
                  <a:pt x="0" y="535"/>
                </a:cubicBezTo>
                <a:cubicBezTo>
                  <a:pt x="0" y="535"/>
                  <a:pt x="0" y="549"/>
                  <a:pt x="0" y="563"/>
                </a:cubicBezTo>
                <a:cubicBezTo>
                  <a:pt x="0" y="563"/>
                  <a:pt x="0" y="577"/>
                  <a:pt x="0" y="577"/>
                </a:cubicBezTo>
                <a:cubicBezTo>
                  <a:pt x="0" y="577"/>
                  <a:pt x="0" y="591"/>
                  <a:pt x="0" y="591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0" flipV="1">
            <a:off x="1660525" y="2580640"/>
            <a:ext cx="1250950" cy="95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rot="0">
            <a:off x="2919730" y="2580640"/>
            <a:ext cx="635" cy="3670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H="1">
            <a:off x="1642745" y="2929255"/>
            <a:ext cx="1268730" cy="3619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 rot="0">
            <a:off x="1607185" y="2339340"/>
            <a:ext cx="144780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이너 클래스 생성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624965" y="3107690"/>
            <a:ext cx="1670685" cy="893445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rot="0" flipV="1">
            <a:off x="1624965" y="3295015"/>
            <a:ext cx="1661795" cy="190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1624965" y="3554095"/>
            <a:ext cx="1670685" cy="63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V="1">
            <a:off x="1633855" y="3795395"/>
            <a:ext cx="1652905" cy="95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0">
            <a:off x="1713865" y="3054350"/>
            <a:ext cx="100139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A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C c  I  O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1713865" y="3277870"/>
            <a:ext cx="101028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chemeClr val="accent5"/>
                </a:solidFill>
                <a:latin typeface="맑은 고딕" charset="0"/>
                <a:ea typeface="맑은 고딕" charset="0"/>
              </a:rPr>
              <a:t>B 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C c  I  O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1713865" y="3536950"/>
            <a:ext cx="103695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36B7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 C c  I  O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1713865" y="3750945"/>
            <a:ext cx="101028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 C c  I  O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-491490" y="2376170"/>
            <a:ext cx="190246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(4) BR in = new BR(new InputStreamReader(s.getInputStream()))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-447040" y="3171190"/>
            <a:ext cx="190246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(4) OutputStream out = s.getOutputStream()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8554085" y="1518920"/>
            <a:ext cx="7429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BR, OS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2509520" y="1929130"/>
            <a:ext cx="1599565" cy="367030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소켓을 받을 Thread 1개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973705" y="2964815"/>
            <a:ext cx="1893570" cy="1403350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각각의 클라이언트에게 정보를 전해주고 받을 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객체 리스트를 생성하는데 동시다발적으로 일어나기 때문에 Thread로 구현한다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9296400" y="1598930"/>
            <a:ext cx="2634615" cy="1875790"/>
          </a:xfrm>
          <a:prstGeom prst="rect"/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다른 클라이언트 들과 동시 다발 적으로 통신을 하기때문에 Thread로 구현한다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(한마디로 각 클라이언트들의 정보를 담고있는 정보들을 동시에 서버에 보내주기도 하고 받기도 해야하기때문에 이 Thread는 서버와 통신을 하기위해 만들어지는 것이다)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4911725" y="1911350"/>
            <a:ext cx="98425" cy="107315"/>
          </a:xfrm>
          <a:custGeom>
            <a:gdLst>
              <a:gd fmla="*/ 14 w 155" name="TX0"/>
              <a:gd fmla="*/ 112 h 169" name="TY0"/>
              <a:gd fmla="*/ 14 w 155" name="TX1"/>
              <a:gd fmla="*/ 98 h 169" name="TY1"/>
              <a:gd fmla="*/ 14 w 155" name="TX2"/>
              <a:gd fmla="*/ 84 h 169" name="TY2"/>
              <a:gd fmla="*/ 14 w 155" name="TX3"/>
              <a:gd fmla="*/ 56 h 169" name="TY3"/>
              <a:gd fmla="*/ 14 w 155" name="TX4"/>
              <a:gd fmla="*/ 28 h 169" name="TY4"/>
              <a:gd fmla="*/ 42 w 155" name="TX5"/>
              <a:gd fmla="*/ 14 h 169" name="TY5"/>
              <a:gd fmla="*/ 56 w 155" name="TX6"/>
              <a:gd fmla="*/ 28 h 169" name="TY6"/>
              <a:gd fmla="*/ 56 w 155" name="TX7"/>
              <a:gd fmla="*/ 56 h 169" name="TY7"/>
              <a:gd fmla="*/ 56 w 155" name="TX8"/>
              <a:gd fmla="*/ 70 h 169" name="TY8"/>
              <a:gd fmla="*/ 84 w 155" name="TX9"/>
              <a:gd fmla="*/ 98 h 169" name="TY9"/>
              <a:gd fmla="*/ 112 w 155" name="TX10"/>
              <a:gd fmla="*/ 112 h 169" name="TY10"/>
              <a:gd fmla="*/ 126 w 155" name="TX11"/>
              <a:gd fmla="*/ 98 h 169" name="TY11"/>
              <a:gd fmla="*/ 112 w 155" name="TX12"/>
              <a:gd fmla="*/ 84 h 169" name="TY12"/>
              <a:gd fmla="*/ 70 w 155" name="TX13"/>
              <a:gd fmla="*/ 56 h 169" name="TY13"/>
              <a:gd fmla="*/ 28 w 155" name="TX14"/>
              <a:gd fmla="*/ 28 h 169" name="TY14"/>
              <a:gd fmla="*/ 14 w 155" name="TX15"/>
              <a:gd fmla="*/ 42 h 169" name="TY15"/>
              <a:gd fmla="*/ 14 w 155" name="TX16"/>
              <a:gd fmla="*/ 70 h 169" name="TY16"/>
              <a:gd fmla="*/ 28 w 155" name="TX17"/>
              <a:gd fmla="*/ 84 h 169" name="TY17"/>
              <a:gd fmla="*/ 56 w 155" name="TX18"/>
              <a:gd fmla="*/ 84 h 169" name="TY18"/>
              <a:gd fmla="*/ 70 w 155" name="TX19"/>
              <a:gd fmla="*/ 98 h 169" name="TY19"/>
              <a:gd fmla="*/ 84 w 155" name="TX20"/>
              <a:gd fmla="*/ 112 h 169" name="TY20"/>
              <a:gd fmla="*/ 98 w 155" name="TX21"/>
              <a:gd fmla="*/ 126 h 169" name="TY21"/>
              <a:gd fmla="*/ 98 w 155" name="TX22"/>
              <a:gd fmla="*/ 112 h 169" name="TY22"/>
              <a:gd fmla="*/ 70 w 155" name="TX23"/>
              <a:gd fmla="*/ 84 h 169" name="TY23"/>
              <a:gd fmla="*/ 56 w 155" name="TX24"/>
              <a:gd fmla="*/ 56 h 169" name="TY24"/>
              <a:gd fmla="*/ 42 w 155" name="TX25"/>
              <a:gd fmla="*/ 28 h 169" name="TY25"/>
              <a:gd fmla="*/ 28 w 155" name="TX26"/>
              <a:gd fmla="*/ 14 h 169" name="TY26"/>
              <a:gd fmla="*/ 28 w 155" name="TX27"/>
              <a:gd fmla="*/ 14 h 169" name="TY27"/>
              <a:gd fmla="*/ 28 w 155" name="TX28"/>
              <a:gd fmla="*/ 42 h 169" name="TY28"/>
              <a:gd fmla="*/ 28 w 155" name="TX29"/>
              <a:gd fmla="*/ 70 h 169" name="TY29"/>
              <a:gd fmla="*/ 42 w 155" name="TX30"/>
              <a:gd fmla="*/ 112 h 169" name="TY30"/>
              <a:gd fmla="*/ 56 w 155" name="TX31"/>
              <a:gd fmla="*/ 140 h 169" name="TY31"/>
              <a:gd fmla="*/ 84 w 155" name="TX32"/>
              <a:gd fmla="*/ 154 h 169" name="TY32"/>
              <a:gd fmla="*/ 112 w 155" name="TX33"/>
              <a:gd fmla="*/ 168 h 169" name="TY33"/>
              <a:gd fmla="*/ 126 w 155" name="TX34"/>
              <a:gd fmla="*/ 154 h 169" name="TY34"/>
              <a:gd fmla="*/ 140 w 155" name="TX35"/>
              <a:gd fmla="*/ 140 h 169" name="TY35"/>
              <a:gd fmla="*/ 126 w 155" name="TX36"/>
              <a:gd fmla="*/ 112 h 169" name="TY36"/>
              <a:gd fmla="*/ 98 w 155" name="TX37"/>
              <a:gd fmla="*/ 98 h 169" name="TY37"/>
              <a:gd fmla="*/ 70 w 155" name="TX38"/>
              <a:gd fmla="*/ 84 h 169" name="TY38"/>
              <a:gd fmla="*/ 42 w 155" name="TX39"/>
              <a:gd fmla="*/ 70 h 169" name="TY39"/>
              <a:gd fmla="*/ 28 w 155" name="TX40"/>
              <a:gd fmla="*/ 42 h 169" name="TY40"/>
              <a:gd fmla="*/ 0 w 155" name="TX41"/>
              <a:gd fmla="*/ 14 h 169" name="TY41"/>
              <a:gd fmla="*/ 0 w 155" name="TX42"/>
              <a:gd fmla="*/ 28 h 169" name="TY42"/>
              <a:gd fmla="*/ 0 w 155" name="TX43"/>
              <a:gd fmla="*/ 56 h 169" name="TY43"/>
              <a:gd fmla="*/ 14 w 155" name="TX44"/>
              <a:gd fmla="*/ 70 h 169" name="TY44"/>
              <a:gd fmla="*/ 42 w 155" name="TX45"/>
              <a:gd fmla="*/ 98 h 169" name="TY45"/>
              <a:gd fmla="*/ 70 w 155" name="TX46"/>
              <a:gd fmla="*/ 126 h 169" name="TY46"/>
              <a:gd fmla="*/ 98 w 155" name="TX47"/>
              <a:gd fmla="*/ 126 h 169" name="TY47"/>
              <a:gd fmla="*/ 98 w 155" name="TX48"/>
              <a:gd fmla="*/ 126 h 169" name="TY48"/>
              <a:gd fmla="*/ 70 w 155" name="TX49"/>
              <a:gd fmla="*/ 126 h 169" name="TY49"/>
              <a:gd fmla="*/ 56 w 155" name="TX50"/>
              <a:gd fmla="*/ 112 h 169" name="TY50"/>
              <a:gd fmla="*/ 56 w 155" name="TX51"/>
              <a:gd fmla="*/ 84 h 169" name="TY51"/>
              <a:gd fmla="*/ 56 w 155" name="TX52"/>
              <a:gd fmla="*/ 56 h 169" name="TY52"/>
              <a:gd fmla="*/ 56 w 155" name="TX53"/>
              <a:gd fmla="*/ 28 h 169" name="TY53"/>
              <a:gd fmla="*/ 56 w 155" name="TX54"/>
              <a:gd fmla="*/ 28 h 169" name="TY54"/>
              <a:gd fmla="*/ 70 w 155" name="TX55"/>
              <a:gd fmla="*/ 56 h 169" name="TY55"/>
              <a:gd fmla="*/ 84 w 155" name="TX56"/>
              <a:gd fmla="*/ 98 h 169" name="TY56"/>
              <a:gd fmla="*/ 98 w 155" name="TX57"/>
              <a:gd fmla="*/ 112 h 169" name="TY57"/>
              <a:gd fmla="*/ 126 w 155" name="TX58"/>
              <a:gd fmla="*/ 126 h 169" name="TY58"/>
              <a:gd fmla="*/ 126 w 155" name="TX59"/>
              <a:gd fmla="*/ 126 h 169" name="TY59"/>
              <a:gd fmla="*/ 112 w 155" name="TX60"/>
              <a:gd fmla="*/ 98 h 169" name="TY60"/>
              <a:gd fmla="*/ 98 w 155" name="TX61"/>
              <a:gd fmla="*/ 84 h 169" name="TY61"/>
              <a:gd fmla="*/ 70 w 155" name="TX62"/>
              <a:gd fmla="*/ 56 h 169" name="TY62"/>
              <a:gd fmla="*/ 56 w 155" name="TX63"/>
              <a:gd fmla="*/ 28 h 169" name="TY63"/>
              <a:gd fmla="*/ 28 w 155" name="TX64"/>
              <a:gd fmla="*/ 0 h 169" name="TY64"/>
              <a:gd fmla="*/ 28 w 155" name="TX65"/>
              <a:gd fmla="*/ 14 h 169" name="TY65"/>
              <a:gd fmla="*/ 28 w 155" name="TX66"/>
              <a:gd fmla="*/ 42 h 169" name="TY66"/>
              <a:gd fmla="*/ 28 w 155" name="TX67"/>
              <a:gd fmla="*/ 70 h 169" name="TY67"/>
              <a:gd fmla="*/ 28 w 155" name="TX68"/>
              <a:gd fmla="*/ 98 h 169" name="TY68"/>
              <a:gd fmla="*/ 42 w 155" name="TX69"/>
              <a:gd fmla="*/ 126 h 169" name="TY69"/>
              <a:gd fmla="*/ 70 w 155" name="TX70"/>
              <a:gd fmla="*/ 140 h 169" name="TY70"/>
              <a:gd fmla="*/ 98 w 155" name="TX71"/>
              <a:gd fmla="*/ 154 h 169" name="TY71"/>
              <a:gd fmla="*/ 112 w 155" name="TX72"/>
              <a:gd fmla="*/ 154 h 169" name="TY72"/>
              <a:gd fmla="*/ 112 w 155" name="TX73"/>
              <a:gd fmla="*/ 154 h 169" name="TY73"/>
              <a:gd fmla="*/ 84 w 155" name="TX74"/>
              <a:gd fmla="*/ 140 h 169" name="TY74"/>
              <a:gd fmla="*/ 56 w 155" name="TX75"/>
              <a:gd fmla="*/ 126 h 169" name="TY75"/>
              <a:gd fmla="*/ 28 w 155" name="TX76"/>
              <a:gd fmla="*/ 112 h 169" name="TY76"/>
              <a:gd fmla="*/ 14 w 155" name="TX77"/>
              <a:gd fmla="*/ 98 h 169" name="TY77"/>
              <a:gd fmla="*/ 0 w 155" name="TX78"/>
              <a:gd fmla="*/ 70 h 169" name="TY78"/>
              <a:gd fmla="*/ 0 w 155" name="TX79"/>
              <a:gd fmla="*/ 42 h 169" name="TY79"/>
              <a:gd fmla="*/ 14 w 155" name="TX80"/>
              <a:gd fmla="*/ 14 h 169" name="TY80"/>
              <a:gd fmla="*/ 42 w 155" name="TX81"/>
              <a:gd fmla="*/ 14 h 169" name="TY81"/>
              <a:gd fmla="*/ 56 w 155" name="TX82"/>
              <a:gd fmla="*/ 14 h 169" name="TY82"/>
              <a:gd fmla="*/ 70 w 155" name="TX83"/>
              <a:gd fmla="*/ 42 h 169" name="TY83"/>
              <a:gd fmla="*/ 70 w 155" name="TX84"/>
              <a:gd fmla="*/ 56 h 169" name="TY84"/>
              <a:gd fmla="*/ 84 w 155" name="TX85"/>
              <a:gd fmla="*/ 84 h 169" name="TY85"/>
              <a:gd fmla="*/ 98 w 155" name="TX86"/>
              <a:gd fmla="*/ 112 h 169" name="TY86"/>
              <a:gd fmla="*/ 112 w 155" name="TX87"/>
              <a:gd fmla="*/ 126 h 169" name="TY87"/>
              <a:gd fmla="*/ 126 w 155" name="TX88"/>
              <a:gd fmla="*/ 126 h 169" name="TY88"/>
              <a:gd fmla="*/ 112 w 155" name="TX89"/>
              <a:gd fmla="*/ 112 h 169" name="TY89"/>
              <a:gd fmla="*/ 98 w 155" name="TX90"/>
              <a:gd fmla="*/ 84 h 169" name="TY90"/>
              <a:gd fmla="*/ 84 w 155" name="TX91"/>
              <a:gd fmla="*/ 56 h 169" name="TY91"/>
              <a:gd fmla="*/ 70 w 155" name="TX92"/>
              <a:gd fmla="*/ 42 h 169" name="TY92"/>
              <a:gd fmla="*/ 42 w 155" name="TX93"/>
              <a:gd fmla="*/ 14 h 169" name="TY93"/>
              <a:gd fmla="*/ 28 w 155" name="TX94"/>
              <a:gd fmla="*/ 28 h 169" name="TY94"/>
              <a:gd fmla="*/ 28 w 155" name="TX95"/>
              <a:gd fmla="*/ 56 h 169" name="TY95"/>
              <a:gd fmla="*/ 28 w 155" name="TX96"/>
              <a:gd fmla="*/ 84 h 169" name="TY96"/>
              <a:gd fmla="*/ 28 w 155" name="TX97"/>
              <a:gd fmla="*/ 98 h 169" name="TY97"/>
              <a:gd fmla="*/ 56 w 155" name="TX98"/>
              <a:gd fmla="*/ 126 h 169" name="TY98"/>
              <a:gd fmla="*/ 98 w 155" name="TX99"/>
              <a:gd fmla="*/ 140 h 169" name="TY99"/>
              <a:gd fmla="*/ 126 w 155" name="TX100"/>
              <a:gd fmla="*/ 140 h 169" name="TY100"/>
              <a:gd fmla="*/ 140 w 155" name="TX101"/>
              <a:gd fmla="*/ 126 h 169" name="TY101"/>
              <a:gd fmla="*/ 126 w 155" name="TX102"/>
              <a:gd fmla="*/ 112 h 169" name="TY102"/>
              <a:gd fmla="*/ 98 w 155" name="TX103"/>
              <a:gd fmla="*/ 98 h 169" name="TY103"/>
              <a:gd fmla="*/ 70 w 155" name="TX104"/>
              <a:gd fmla="*/ 84 h 169" name="TY104"/>
              <a:gd fmla="*/ 56 w 155" name="TX105"/>
              <a:gd fmla="*/ 56 h 169" name="TY105"/>
              <a:gd fmla="*/ 42 w 155" name="TX106"/>
              <a:gd fmla="*/ 28 h 169" name="TY106"/>
              <a:gd fmla="*/ 42 w 155" name="TX107"/>
              <a:gd fmla="*/ 42 h 169" name="TY107"/>
              <a:gd fmla="*/ 42 w 155" name="TX108"/>
              <a:gd fmla="*/ 70 h 169" name="TY108"/>
              <a:gd fmla="*/ 56 w 155" name="TX109"/>
              <a:gd fmla="*/ 98 h 169" name="TY109"/>
              <a:gd fmla="*/ 70 w 155" name="TX110"/>
              <a:gd fmla="*/ 126 h 169" name="TY110"/>
              <a:gd fmla="*/ 84 w 155" name="TX111"/>
              <a:gd fmla="*/ 140 h 169" name="TY111"/>
              <a:gd fmla="*/ 112 w 155" name="TX112"/>
              <a:gd fmla="*/ 154 h 169" name="TY112"/>
              <a:gd fmla="*/ 140 w 155" name="TX113"/>
              <a:gd fmla="*/ 154 h 169" name="TY113"/>
              <a:gd fmla="*/ 154 w 155" name="TX114"/>
              <a:gd fmla="*/ 140 h 169" name="TY114"/>
              <a:gd fmla="*/ 140 w 155" name="TX115"/>
              <a:gd fmla="*/ 126 h 169" name="TY115"/>
              <a:gd fmla="*/ 112 w 155" name="TX116"/>
              <a:gd fmla="*/ 98 h 169" name="TY116"/>
              <a:gd fmla="*/ 84 w 155" name="TX117"/>
              <a:gd fmla="*/ 84 h 169" name="TY117"/>
              <a:gd fmla="*/ 56 w 155" name="TX118"/>
              <a:gd fmla="*/ 70 h 169" name="TY118"/>
              <a:gd fmla="*/ 42 w 155" name="TX119"/>
              <a:gd fmla="*/ 56 h 169" name="TY119"/>
              <a:gd fmla="*/ 28 w 155" name="TX120"/>
              <a:gd fmla="*/ 28 h 169" name="TY120"/>
              <a:gd fmla="*/ 14 w 155" name="TX121"/>
              <a:gd fmla="*/ 28 h 169" name="TY121"/>
              <a:gd fmla="*/ 14 w 155" name="TX122"/>
              <a:gd fmla="*/ 28 h 169" name="TY122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</a:cxnLst>
            <a:rect l="l" t="t" r="r" b="b"/>
            <a:pathLst>
              <a:path w="155" h="169">
                <a:moveTo>
                  <a:pt x="14" y="112"/>
                </a:moveTo>
                <a:cubicBezTo>
                  <a:pt x="14" y="112"/>
                  <a:pt x="14" y="98"/>
                  <a:pt x="14" y="98"/>
                </a:cubicBezTo>
                <a:cubicBezTo>
                  <a:pt x="14" y="98"/>
                  <a:pt x="14" y="84"/>
                  <a:pt x="14" y="84"/>
                </a:cubicBezTo>
                <a:cubicBezTo>
                  <a:pt x="14" y="70"/>
                  <a:pt x="14" y="56"/>
                  <a:pt x="14" y="56"/>
                </a:cubicBezTo>
                <a:cubicBezTo>
                  <a:pt x="14" y="42"/>
                  <a:pt x="14" y="28"/>
                  <a:pt x="14" y="28"/>
                </a:cubicBezTo>
                <a:cubicBezTo>
                  <a:pt x="14" y="14"/>
                  <a:pt x="28" y="14"/>
                  <a:pt x="42" y="14"/>
                </a:cubicBezTo>
                <a:cubicBezTo>
                  <a:pt x="42" y="14"/>
                  <a:pt x="56" y="14"/>
                  <a:pt x="56" y="28"/>
                </a:cubicBezTo>
                <a:cubicBezTo>
                  <a:pt x="56" y="28"/>
                  <a:pt x="56" y="42"/>
                  <a:pt x="56" y="56"/>
                </a:cubicBezTo>
                <a:cubicBezTo>
                  <a:pt x="56" y="56"/>
                  <a:pt x="56" y="70"/>
                  <a:pt x="56" y="70"/>
                </a:cubicBezTo>
                <a:cubicBezTo>
                  <a:pt x="56" y="70"/>
                  <a:pt x="70" y="84"/>
                  <a:pt x="84" y="98"/>
                </a:cubicBezTo>
                <a:cubicBezTo>
                  <a:pt x="84" y="98"/>
                  <a:pt x="98" y="112"/>
                  <a:pt x="112" y="112"/>
                </a:cubicBezTo>
                <a:cubicBezTo>
                  <a:pt x="112" y="112"/>
                  <a:pt x="126" y="98"/>
                  <a:pt x="126" y="98"/>
                </a:cubicBezTo>
                <a:cubicBezTo>
                  <a:pt x="126" y="98"/>
                  <a:pt x="112" y="84"/>
                  <a:pt x="112" y="84"/>
                </a:cubicBezTo>
                <a:cubicBezTo>
                  <a:pt x="98" y="70"/>
                  <a:pt x="84" y="56"/>
                  <a:pt x="70" y="56"/>
                </a:cubicBezTo>
                <a:cubicBezTo>
                  <a:pt x="42" y="42"/>
                  <a:pt x="28" y="28"/>
                  <a:pt x="28" y="28"/>
                </a:cubicBezTo>
                <a:cubicBezTo>
                  <a:pt x="14" y="28"/>
                  <a:pt x="14" y="28"/>
                  <a:pt x="14" y="42"/>
                </a:cubicBezTo>
                <a:cubicBezTo>
                  <a:pt x="14" y="42"/>
                  <a:pt x="14" y="56"/>
                  <a:pt x="14" y="70"/>
                </a:cubicBezTo>
                <a:cubicBezTo>
                  <a:pt x="14" y="70"/>
                  <a:pt x="14" y="84"/>
                  <a:pt x="28" y="84"/>
                </a:cubicBezTo>
                <a:cubicBezTo>
                  <a:pt x="28" y="84"/>
                  <a:pt x="42" y="84"/>
                  <a:pt x="56" y="84"/>
                </a:cubicBezTo>
                <a:cubicBezTo>
                  <a:pt x="56" y="84"/>
                  <a:pt x="70" y="84"/>
                  <a:pt x="70" y="98"/>
                </a:cubicBezTo>
                <a:cubicBezTo>
                  <a:pt x="70" y="98"/>
                  <a:pt x="84" y="112"/>
                  <a:pt x="84" y="112"/>
                </a:cubicBezTo>
                <a:cubicBezTo>
                  <a:pt x="84" y="112"/>
                  <a:pt x="98" y="126"/>
                  <a:pt x="98" y="126"/>
                </a:cubicBezTo>
                <a:cubicBezTo>
                  <a:pt x="98" y="126"/>
                  <a:pt x="98" y="112"/>
                  <a:pt x="98" y="112"/>
                </a:cubicBezTo>
                <a:cubicBezTo>
                  <a:pt x="84" y="98"/>
                  <a:pt x="70" y="84"/>
                  <a:pt x="70" y="84"/>
                </a:cubicBezTo>
                <a:cubicBezTo>
                  <a:pt x="70" y="70"/>
                  <a:pt x="56" y="56"/>
                  <a:pt x="56" y="56"/>
                </a:cubicBezTo>
                <a:cubicBezTo>
                  <a:pt x="56" y="42"/>
                  <a:pt x="42" y="28"/>
                  <a:pt x="42" y="28"/>
                </a:cubicBezTo>
                <a:cubicBezTo>
                  <a:pt x="42" y="28"/>
                  <a:pt x="28" y="14"/>
                  <a:pt x="28" y="14"/>
                </a:cubicBezTo>
                <a:cubicBezTo>
                  <a:pt x="28" y="0"/>
                  <a:pt x="28" y="0"/>
                  <a:pt x="28" y="14"/>
                </a:cubicBezTo>
                <a:cubicBezTo>
                  <a:pt x="28" y="14"/>
                  <a:pt x="28" y="28"/>
                  <a:pt x="28" y="42"/>
                </a:cubicBezTo>
                <a:cubicBezTo>
                  <a:pt x="28" y="42"/>
                  <a:pt x="28" y="56"/>
                  <a:pt x="28" y="70"/>
                </a:cubicBezTo>
                <a:cubicBezTo>
                  <a:pt x="28" y="84"/>
                  <a:pt x="42" y="98"/>
                  <a:pt x="42" y="112"/>
                </a:cubicBezTo>
                <a:cubicBezTo>
                  <a:pt x="42" y="112"/>
                  <a:pt x="56" y="126"/>
                  <a:pt x="56" y="140"/>
                </a:cubicBezTo>
                <a:cubicBezTo>
                  <a:pt x="56" y="140"/>
                  <a:pt x="70" y="154"/>
                  <a:pt x="84" y="154"/>
                </a:cubicBezTo>
                <a:cubicBezTo>
                  <a:pt x="84" y="154"/>
                  <a:pt x="98" y="168"/>
                  <a:pt x="112" y="168"/>
                </a:cubicBezTo>
                <a:cubicBezTo>
                  <a:pt x="112" y="168"/>
                  <a:pt x="126" y="154"/>
                  <a:pt x="126" y="154"/>
                </a:cubicBezTo>
                <a:cubicBezTo>
                  <a:pt x="126" y="154"/>
                  <a:pt x="140" y="140"/>
                  <a:pt x="140" y="140"/>
                </a:cubicBezTo>
                <a:cubicBezTo>
                  <a:pt x="140" y="126"/>
                  <a:pt x="126" y="112"/>
                  <a:pt x="126" y="112"/>
                </a:cubicBezTo>
                <a:cubicBezTo>
                  <a:pt x="112" y="112"/>
                  <a:pt x="98" y="98"/>
                  <a:pt x="98" y="98"/>
                </a:cubicBezTo>
                <a:cubicBezTo>
                  <a:pt x="84" y="98"/>
                  <a:pt x="70" y="84"/>
                  <a:pt x="70" y="84"/>
                </a:cubicBezTo>
                <a:cubicBezTo>
                  <a:pt x="56" y="84"/>
                  <a:pt x="42" y="70"/>
                  <a:pt x="42" y="70"/>
                </a:cubicBezTo>
                <a:cubicBezTo>
                  <a:pt x="42" y="56"/>
                  <a:pt x="28" y="42"/>
                  <a:pt x="28" y="42"/>
                </a:cubicBezTo>
                <a:cubicBezTo>
                  <a:pt x="14" y="28"/>
                  <a:pt x="0" y="14"/>
                  <a:pt x="0" y="14"/>
                </a:cubicBezTo>
                <a:cubicBezTo>
                  <a:pt x="0" y="14"/>
                  <a:pt x="0" y="14"/>
                  <a:pt x="0" y="28"/>
                </a:cubicBezTo>
                <a:cubicBezTo>
                  <a:pt x="0" y="28"/>
                  <a:pt x="0" y="42"/>
                  <a:pt x="0" y="56"/>
                </a:cubicBezTo>
                <a:cubicBezTo>
                  <a:pt x="0" y="56"/>
                  <a:pt x="14" y="70"/>
                  <a:pt x="14" y="70"/>
                </a:cubicBezTo>
                <a:cubicBezTo>
                  <a:pt x="14" y="70"/>
                  <a:pt x="28" y="84"/>
                  <a:pt x="42" y="98"/>
                </a:cubicBezTo>
                <a:cubicBezTo>
                  <a:pt x="42" y="112"/>
                  <a:pt x="56" y="126"/>
                  <a:pt x="70" y="126"/>
                </a:cubicBezTo>
                <a:cubicBezTo>
                  <a:pt x="70" y="126"/>
                  <a:pt x="84" y="126"/>
                  <a:pt x="98" y="126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84" y="126"/>
                  <a:pt x="70" y="126"/>
                  <a:pt x="70" y="126"/>
                </a:cubicBezTo>
                <a:cubicBezTo>
                  <a:pt x="56" y="126"/>
                  <a:pt x="56" y="112"/>
                  <a:pt x="56" y="112"/>
                </a:cubicBezTo>
                <a:cubicBezTo>
                  <a:pt x="56" y="98"/>
                  <a:pt x="56" y="84"/>
                  <a:pt x="56" y="84"/>
                </a:cubicBezTo>
                <a:cubicBezTo>
                  <a:pt x="56" y="70"/>
                  <a:pt x="56" y="56"/>
                  <a:pt x="56" y="56"/>
                </a:cubicBezTo>
                <a:cubicBezTo>
                  <a:pt x="56" y="42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70" y="42"/>
                  <a:pt x="70" y="56"/>
                </a:cubicBezTo>
                <a:cubicBezTo>
                  <a:pt x="70" y="70"/>
                  <a:pt x="84" y="84"/>
                  <a:pt x="84" y="98"/>
                </a:cubicBezTo>
                <a:cubicBezTo>
                  <a:pt x="84" y="98"/>
                  <a:pt x="98" y="112"/>
                  <a:pt x="98" y="112"/>
                </a:cubicBezTo>
                <a:cubicBezTo>
                  <a:pt x="98" y="112"/>
                  <a:pt x="112" y="126"/>
                  <a:pt x="126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6" y="112"/>
                  <a:pt x="112" y="98"/>
                  <a:pt x="112" y="98"/>
                </a:cubicBezTo>
                <a:cubicBezTo>
                  <a:pt x="112" y="98"/>
                  <a:pt x="98" y="84"/>
                  <a:pt x="98" y="84"/>
                </a:cubicBezTo>
                <a:cubicBezTo>
                  <a:pt x="84" y="70"/>
                  <a:pt x="70" y="56"/>
                  <a:pt x="70" y="56"/>
                </a:cubicBezTo>
                <a:cubicBezTo>
                  <a:pt x="70" y="42"/>
                  <a:pt x="56" y="28"/>
                  <a:pt x="56" y="28"/>
                </a:cubicBezTo>
                <a:cubicBezTo>
                  <a:pt x="42" y="14"/>
                  <a:pt x="28" y="0"/>
                  <a:pt x="28" y="0"/>
                </a:cubicBezTo>
                <a:cubicBezTo>
                  <a:pt x="28" y="0"/>
                  <a:pt x="28" y="0"/>
                  <a:pt x="28" y="14"/>
                </a:cubicBezTo>
                <a:cubicBezTo>
                  <a:pt x="28" y="14"/>
                  <a:pt x="28" y="28"/>
                  <a:pt x="28" y="42"/>
                </a:cubicBezTo>
                <a:cubicBezTo>
                  <a:pt x="28" y="42"/>
                  <a:pt x="28" y="56"/>
                  <a:pt x="28" y="70"/>
                </a:cubicBezTo>
                <a:cubicBezTo>
                  <a:pt x="28" y="70"/>
                  <a:pt x="28" y="84"/>
                  <a:pt x="28" y="98"/>
                </a:cubicBezTo>
                <a:cubicBezTo>
                  <a:pt x="28" y="98"/>
                  <a:pt x="42" y="112"/>
                  <a:pt x="42" y="126"/>
                </a:cubicBezTo>
                <a:cubicBezTo>
                  <a:pt x="42" y="126"/>
                  <a:pt x="56" y="140"/>
                  <a:pt x="70" y="140"/>
                </a:cubicBezTo>
                <a:cubicBezTo>
                  <a:pt x="70" y="140"/>
                  <a:pt x="84" y="154"/>
                  <a:pt x="98" y="154"/>
                </a:cubicBezTo>
                <a:cubicBezTo>
                  <a:pt x="98" y="154"/>
                  <a:pt x="112" y="154"/>
                  <a:pt x="112" y="154"/>
                </a:cubicBezTo>
                <a:cubicBezTo>
                  <a:pt x="112" y="154"/>
                  <a:pt x="112" y="154"/>
                  <a:pt x="112" y="154"/>
                </a:cubicBezTo>
                <a:cubicBezTo>
                  <a:pt x="98" y="154"/>
                  <a:pt x="84" y="140"/>
                  <a:pt x="84" y="140"/>
                </a:cubicBezTo>
                <a:cubicBezTo>
                  <a:pt x="70" y="140"/>
                  <a:pt x="56" y="126"/>
                  <a:pt x="56" y="126"/>
                </a:cubicBezTo>
                <a:cubicBezTo>
                  <a:pt x="42" y="126"/>
                  <a:pt x="28" y="112"/>
                  <a:pt x="28" y="112"/>
                </a:cubicBezTo>
                <a:cubicBezTo>
                  <a:pt x="28" y="112"/>
                  <a:pt x="14" y="98"/>
                  <a:pt x="14" y="98"/>
                </a:cubicBezTo>
                <a:cubicBezTo>
                  <a:pt x="0" y="84"/>
                  <a:pt x="0" y="70"/>
                  <a:pt x="0" y="70"/>
                </a:cubicBezTo>
                <a:cubicBezTo>
                  <a:pt x="0" y="56"/>
                  <a:pt x="0" y="42"/>
                  <a:pt x="0" y="42"/>
                </a:cubicBezTo>
                <a:cubicBezTo>
                  <a:pt x="0" y="28"/>
                  <a:pt x="14" y="14"/>
                  <a:pt x="14" y="14"/>
                </a:cubicBezTo>
                <a:cubicBezTo>
                  <a:pt x="14" y="14"/>
                  <a:pt x="28" y="14"/>
                  <a:pt x="42" y="14"/>
                </a:cubicBezTo>
                <a:cubicBezTo>
                  <a:pt x="42" y="14"/>
                  <a:pt x="56" y="14"/>
                  <a:pt x="56" y="14"/>
                </a:cubicBezTo>
                <a:cubicBezTo>
                  <a:pt x="56" y="14"/>
                  <a:pt x="70" y="28"/>
                  <a:pt x="70" y="42"/>
                </a:cubicBezTo>
                <a:cubicBezTo>
                  <a:pt x="70" y="42"/>
                  <a:pt x="70" y="56"/>
                  <a:pt x="70" y="56"/>
                </a:cubicBezTo>
                <a:cubicBezTo>
                  <a:pt x="70" y="56"/>
                  <a:pt x="84" y="70"/>
                  <a:pt x="84" y="84"/>
                </a:cubicBezTo>
                <a:cubicBezTo>
                  <a:pt x="84" y="84"/>
                  <a:pt x="98" y="98"/>
                  <a:pt x="98" y="112"/>
                </a:cubicBezTo>
                <a:cubicBezTo>
                  <a:pt x="98" y="112"/>
                  <a:pt x="112" y="126"/>
                  <a:pt x="112" y="126"/>
                </a:cubicBezTo>
                <a:cubicBezTo>
                  <a:pt x="112" y="126"/>
                  <a:pt x="126" y="126"/>
                  <a:pt x="126" y="126"/>
                </a:cubicBezTo>
                <a:cubicBezTo>
                  <a:pt x="126" y="126"/>
                  <a:pt x="112" y="112"/>
                  <a:pt x="112" y="112"/>
                </a:cubicBezTo>
                <a:cubicBezTo>
                  <a:pt x="112" y="98"/>
                  <a:pt x="98" y="84"/>
                  <a:pt x="98" y="84"/>
                </a:cubicBezTo>
                <a:cubicBezTo>
                  <a:pt x="98" y="70"/>
                  <a:pt x="84" y="56"/>
                  <a:pt x="84" y="56"/>
                </a:cubicBezTo>
                <a:cubicBezTo>
                  <a:pt x="84" y="56"/>
                  <a:pt x="70" y="42"/>
                  <a:pt x="70" y="42"/>
                </a:cubicBezTo>
                <a:cubicBezTo>
                  <a:pt x="56" y="28"/>
                  <a:pt x="42" y="14"/>
                  <a:pt x="42" y="14"/>
                </a:cubicBezTo>
                <a:cubicBezTo>
                  <a:pt x="28" y="14"/>
                  <a:pt x="28" y="14"/>
                  <a:pt x="28" y="28"/>
                </a:cubicBezTo>
                <a:cubicBezTo>
                  <a:pt x="28" y="28"/>
                  <a:pt x="28" y="42"/>
                  <a:pt x="28" y="56"/>
                </a:cubicBezTo>
                <a:cubicBezTo>
                  <a:pt x="28" y="56"/>
                  <a:pt x="28" y="70"/>
                  <a:pt x="28" y="84"/>
                </a:cubicBezTo>
                <a:cubicBezTo>
                  <a:pt x="28" y="84"/>
                  <a:pt x="28" y="98"/>
                  <a:pt x="28" y="98"/>
                </a:cubicBezTo>
                <a:cubicBezTo>
                  <a:pt x="28" y="98"/>
                  <a:pt x="42" y="112"/>
                  <a:pt x="56" y="126"/>
                </a:cubicBezTo>
                <a:cubicBezTo>
                  <a:pt x="70" y="126"/>
                  <a:pt x="84" y="140"/>
                  <a:pt x="98" y="140"/>
                </a:cubicBezTo>
                <a:cubicBezTo>
                  <a:pt x="98" y="140"/>
                  <a:pt x="112" y="140"/>
                  <a:pt x="126" y="140"/>
                </a:cubicBezTo>
                <a:cubicBezTo>
                  <a:pt x="126" y="140"/>
                  <a:pt x="140" y="126"/>
                  <a:pt x="140" y="126"/>
                </a:cubicBezTo>
                <a:cubicBezTo>
                  <a:pt x="140" y="126"/>
                  <a:pt x="126" y="112"/>
                  <a:pt x="126" y="112"/>
                </a:cubicBezTo>
                <a:cubicBezTo>
                  <a:pt x="112" y="112"/>
                  <a:pt x="98" y="98"/>
                  <a:pt x="98" y="98"/>
                </a:cubicBezTo>
                <a:cubicBezTo>
                  <a:pt x="84" y="98"/>
                  <a:pt x="70" y="84"/>
                  <a:pt x="70" y="84"/>
                </a:cubicBezTo>
                <a:cubicBezTo>
                  <a:pt x="70" y="84"/>
                  <a:pt x="56" y="70"/>
                  <a:pt x="56" y="56"/>
                </a:cubicBezTo>
                <a:cubicBezTo>
                  <a:pt x="42" y="42"/>
                  <a:pt x="42" y="28"/>
                  <a:pt x="42" y="28"/>
                </a:cubicBezTo>
                <a:cubicBezTo>
                  <a:pt x="42" y="28"/>
                  <a:pt x="42" y="28"/>
                  <a:pt x="42" y="42"/>
                </a:cubicBezTo>
                <a:cubicBezTo>
                  <a:pt x="42" y="42"/>
                  <a:pt x="42" y="56"/>
                  <a:pt x="42" y="70"/>
                </a:cubicBezTo>
                <a:cubicBezTo>
                  <a:pt x="42" y="70"/>
                  <a:pt x="56" y="84"/>
                  <a:pt x="56" y="98"/>
                </a:cubicBezTo>
                <a:cubicBezTo>
                  <a:pt x="56" y="98"/>
                  <a:pt x="70" y="112"/>
                  <a:pt x="70" y="126"/>
                </a:cubicBezTo>
                <a:cubicBezTo>
                  <a:pt x="70" y="126"/>
                  <a:pt x="84" y="140"/>
                  <a:pt x="84" y="140"/>
                </a:cubicBezTo>
                <a:cubicBezTo>
                  <a:pt x="84" y="140"/>
                  <a:pt x="98" y="154"/>
                  <a:pt x="112" y="154"/>
                </a:cubicBezTo>
                <a:cubicBezTo>
                  <a:pt x="112" y="154"/>
                  <a:pt x="126" y="154"/>
                  <a:pt x="140" y="154"/>
                </a:cubicBezTo>
                <a:cubicBezTo>
                  <a:pt x="140" y="154"/>
                  <a:pt x="154" y="140"/>
                  <a:pt x="154" y="140"/>
                </a:cubicBezTo>
                <a:cubicBezTo>
                  <a:pt x="154" y="140"/>
                  <a:pt x="154" y="126"/>
                  <a:pt x="140" y="126"/>
                </a:cubicBezTo>
                <a:cubicBezTo>
                  <a:pt x="126" y="112"/>
                  <a:pt x="112" y="98"/>
                  <a:pt x="112" y="98"/>
                </a:cubicBezTo>
                <a:cubicBezTo>
                  <a:pt x="98" y="84"/>
                  <a:pt x="84" y="84"/>
                  <a:pt x="84" y="84"/>
                </a:cubicBezTo>
                <a:cubicBezTo>
                  <a:pt x="70" y="84"/>
                  <a:pt x="56" y="70"/>
                  <a:pt x="56" y="70"/>
                </a:cubicBezTo>
                <a:cubicBezTo>
                  <a:pt x="56" y="70"/>
                  <a:pt x="42" y="56"/>
                  <a:pt x="42" y="56"/>
                </a:cubicBezTo>
                <a:cubicBezTo>
                  <a:pt x="42" y="42"/>
                  <a:pt x="28" y="28"/>
                  <a:pt x="28" y="28"/>
                </a:cubicBezTo>
                <a:cubicBezTo>
                  <a:pt x="28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zave7</dc:creator>
  <cp:lastModifiedBy>zave7</cp:lastModifiedBy>
</cp:coreProperties>
</file>