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4" r:id="rId11"/>
    <p:sldId id="269" r:id="rId12"/>
    <p:sldId id="268" r:id="rId13"/>
    <p:sldId id="271" r:id="rId14"/>
    <p:sldId id="270" r:id="rId15"/>
    <p:sldId id="272" r:id="rId16"/>
    <p:sldId id="273" r:id="rId17"/>
    <p:sldId id="274" r:id="rId18"/>
    <p:sldId id="276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83154" autoAdjust="0"/>
  </p:normalViewPr>
  <p:slideViewPr>
    <p:cSldViewPr>
      <p:cViewPr varScale="1">
        <p:scale>
          <a:sx n="73" d="100"/>
          <a:sy n="73" d="100"/>
        </p:scale>
        <p:origin x="12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8C72-8A0B-428C-9903-390A120DC573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A420-CBC1-44BA-83CA-C325BA406F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8C72-8A0B-428C-9903-390A120DC573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A420-CBC1-44BA-83CA-C325BA406F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8C72-8A0B-428C-9903-390A120DC573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A420-CBC1-44BA-83CA-C325BA406F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8C72-8A0B-428C-9903-390A120DC573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A420-CBC1-44BA-83CA-C325BA406F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8C72-8A0B-428C-9903-390A120DC573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A420-CBC1-44BA-83CA-C325BA406F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8C72-8A0B-428C-9903-390A120DC573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A420-CBC1-44BA-83CA-C325BA406F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8C72-8A0B-428C-9903-390A120DC573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A420-CBC1-44BA-83CA-C325BA406F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8C72-8A0B-428C-9903-390A120DC573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A420-CBC1-44BA-83CA-C325BA406F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8C72-8A0B-428C-9903-390A120DC573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A420-CBC1-44BA-83CA-C325BA406F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8C72-8A0B-428C-9903-390A120DC573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A420-CBC1-44BA-83CA-C325BA406F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B418C72-8A0B-428C-9903-390A120DC573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F3A420-CBC1-44BA-83CA-C325BA406F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B418C72-8A0B-428C-9903-390A120DC573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F3A420-CBC1-44BA-83CA-C325BA406F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geeksforgeeks.org/python-programming-language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667000"/>
            <a:ext cx="7162800" cy="1066800"/>
          </a:xfrm>
        </p:spPr>
        <p:txBody>
          <a:bodyPr>
            <a:noAutofit/>
          </a:bodyPr>
          <a:lstStyle/>
          <a:p>
            <a:r>
              <a:rPr lang="en-US" sz="4400" b="0" dirty="0" smtClean="0">
                <a:solidFill>
                  <a:schemeClr val="tx1"/>
                </a:solidFill>
              </a:rPr>
              <a:t>COLLEGE LIBRARY PANEL</a:t>
            </a:r>
            <a:endParaRPr lang="en-US" sz="4400" b="0" u="sng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57200"/>
            <a:ext cx="8077200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PROJECT  NAME: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1447800"/>
            <a:ext cx="449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00200" y="3352800"/>
            <a:ext cx="7315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7" name="Picture 5" descr="C:\Users\hp\Desktop\arty library - employability_1_1 -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</p:pic>
      <p:sp>
        <p:nvSpPr>
          <p:cNvPr id="15" name="Rounded Rectangle 14"/>
          <p:cNvSpPr/>
          <p:nvPr/>
        </p:nvSpPr>
        <p:spPr>
          <a:xfrm>
            <a:off x="0" y="0"/>
            <a:ext cx="5181600" cy="685800"/>
          </a:xfrm>
          <a:prstGeom prst="round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Project Analysis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5000" y="2362200"/>
            <a:ext cx="5791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000" b="1" dirty="0" smtClean="0">
                <a:latin typeface="Arial Black" pitchFamily="34" charset="0"/>
              </a:rPr>
              <a:t>According   to our project goal we have following modules:</a:t>
            </a:r>
          </a:p>
          <a:p>
            <a:endParaRPr lang="en-US" sz="2000" b="1" dirty="0" smtClean="0">
              <a:latin typeface="Arial Black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Arial Black" pitchFamily="34" charset="0"/>
              </a:rPr>
              <a:t>FirstScr.py</a:t>
            </a:r>
          </a:p>
          <a:p>
            <a:pPr>
              <a:buFont typeface="Wingdings" pitchFamily="2" charset="2"/>
              <a:buChar char="ü"/>
            </a:pPr>
            <a:endParaRPr lang="en-US" sz="2000" b="1" dirty="0" smtClean="0">
              <a:latin typeface="Arial Black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Arial Black" pitchFamily="34" charset="0"/>
              </a:rPr>
              <a:t>FunLib.py</a:t>
            </a:r>
          </a:p>
          <a:p>
            <a:pPr>
              <a:buFont typeface="Wingdings" pitchFamily="2" charset="2"/>
              <a:buChar char="ü"/>
            </a:pPr>
            <a:endParaRPr lang="en-US" sz="2000" b="1" dirty="0" smtClean="0">
              <a:latin typeface="Arial Black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Arial Black" pitchFamily="34" charset="0"/>
              </a:rPr>
              <a:t>LoginScr.py</a:t>
            </a:r>
          </a:p>
          <a:p>
            <a:pPr>
              <a:buFont typeface="Wingdings" pitchFamily="2" charset="2"/>
              <a:buChar char="ü"/>
            </a:pPr>
            <a:endParaRPr lang="en-US" sz="2000" b="1" dirty="0" smtClean="0">
              <a:latin typeface="Arial Black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Arial Black" pitchFamily="34" charset="0"/>
              </a:rPr>
              <a:t>Register.py</a:t>
            </a:r>
          </a:p>
          <a:p>
            <a:pPr>
              <a:buFont typeface="Wingdings" pitchFamily="2" charset="2"/>
              <a:buChar char="ü"/>
            </a:pPr>
            <a:endParaRPr lang="en-US" sz="2000" b="1" dirty="0" smtClean="0">
              <a:latin typeface="Arial Black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latin typeface="Arial Black" pitchFamily="34" charset="0"/>
              </a:rPr>
              <a:t>stp_python.sql</a:t>
            </a:r>
          </a:p>
          <a:p>
            <a:endParaRPr lang="en-US" sz="2000" b="1" dirty="0" smtClean="0">
              <a:latin typeface="Arial Black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f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0" t="44833" r="48335" b="22559"/>
          <a:stretch/>
        </p:blipFill>
        <p:spPr>
          <a:xfrm>
            <a:off x="990600" y="1295400"/>
            <a:ext cx="7121235" cy="540231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0" y="152400"/>
            <a:ext cx="4648200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FIRST SCREEN</a:t>
            </a:r>
            <a:endParaRPr lang="en-US" sz="32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38200" y="838200"/>
            <a:ext cx="297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96399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</p:pic>
      <p:sp>
        <p:nvSpPr>
          <p:cNvPr id="8" name="Rounded Rectangle 7"/>
          <p:cNvSpPr/>
          <p:nvPr/>
        </p:nvSpPr>
        <p:spPr>
          <a:xfrm>
            <a:off x="0" y="228600"/>
            <a:ext cx="8001000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u="sng" dirty="0" smtClean="0">
                <a:solidFill>
                  <a:schemeClr val="bg1"/>
                </a:solidFill>
              </a:rPr>
              <a:t>SAMPLE OUTPUT : LOGIN SCREEN</a:t>
            </a:r>
            <a:endParaRPr lang="en-IN" sz="2800" b="1" u="sng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0" t="32214" r="29999" b="7016"/>
          <a:stretch/>
        </p:blipFill>
        <p:spPr>
          <a:xfrm>
            <a:off x="0" y="914400"/>
            <a:ext cx="8001000" cy="5758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ounded Rectangle 4"/>
          <p:cNvSpPr/>
          <p:nvPr/>
        </p:nvSpPr>
        <p:spPr>
          <a:xfrm>
            <a:off x="0" y="228600"/>
            <a:ext cx="73914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u="sng" dirty="0" smtClean="0">
                <a:solidFill>
                  <a:schemeClr val="tx1"/>
                </a:solidFill>
                <a:latin typeface="Arial Rounded MT Bold" pitchFamily="34" charset="0"/>
              </a:rPr>
              <a:t>SAMPLE OUTPUT : VIEW BOOK LIST SCREEN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7" t="37338" r="32651" b="32432"/>
          <a:stretch/>
        </p:blipFill>
        <p:spPr>
          <a:xfrm>
            <a:off x="0" y="1371600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0"/>
            <a:ext cx="6858000" cy="838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u="sng" dirty="0" smtClean="0">
                <a:solidFill>
                  <a:schemeClr val="bg1"/>
                </a:solidFill>
              </a:rPr>
              <a:t>SAMPLE OUTPUT : SEARCH BOOK SCREEN &amp;ADD NEW STUDENT 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0" t="47036" r="32500" b="24802"/>
          <a:stretch/>
        </p:blipFill>
        <p:spPr>
          <a:xfrm>
            <a:off x="228600" y="1066800"/>
            <a:ext cx="4038600" cy="556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0" t="30375" r="33078" b="24370"/>
          <a:stretch/>
        </p:blipFill>
        <p:spPr>
          <a:xfrm>
            <a:off x="4495800" y="1066800"/>
            <a:ext cx="5143497" cy="556259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ounded Rectangle 4"/>
          <p:cNvSpPr/>
          <p:nvPr/>
        </p:nvSpPr>
        <p:spPr>
          <a:xfrm>
            <a:off x="152400" y="152400"/>
            <a:ext cx="6400800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u="sng" dirty="0" smtClean="0">
                <a:solidFill>
                  <a:schemeClr val="tx1"/>
                </a:solidFill>
              </a:rPr>
              <a:t>SAMPLE OUTPUT : DELETE &amp;ISSUE BOOK SCREEN </a:t>
            </a:r>
            <a:endParaRPr lang="en-IN" sz="2400" u="sng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4" t="24492" r="42332" b="50577"/>
          <a:stretch/>
        </p:blipFill>
        <p:spPr>
          <a:xfrm>
            <a:off x="152400" y="1066800"/>
            <a:ext cx="3581400" cy="472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0" t="55306" r="35834" b="9586"/>
          <a:stretch/>
        </p:blipFill>
        <p:spPr>
          <a:xfrm>
            <a:off x="3797062" y="990600"/>
            <a:ext cx="5346938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ounded Rectangle 4"/>
          <p:cNvSpPr/>
          <p:nvPr/>
        </p:nvSpPr>
        <p:spPr>
          <a:xfrm>
            <a:off x="228600" y="0"/>
            <a:ext cx="6934200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SAMPLE OUTPUT : ADD NEW EMPLOYEE SCREEN 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9" t="26730" r="43036" b="25035"/>
          <a:stretch/>
        </p:blipFill>
        <p:spPr>
          <a:xfrm>
            <a:off x="0" y="762000"/>
            <a:ext cx="8458200" cy="581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  <p:extLst>
      <p:ext uri="{BB962C8B-B14F-4D97-AF65-F5344CB8AC3E}">
        <p14:creationId xmlns:p14="http://schemas.microsoft.com/office/powerpoint/2010/main" val="1374874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2590800"/>
            <a:ext cx="708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+mj-lt"/>
              </a:rPr>
              <a:t>Thank You</a:t>
            </a:r>
            <a:endParaRPr lang="en-US" sz="6000" dirty="0">
              <a:latin typeface="+mj-lt"/>
            </a:endParaRPr>
          </a:p>
        </p:txBody>
      </p:sp>
      <p:pic>
        <p:nvPicPr>
          <p:cNvPr id="9" name="Content Placeholder 8" descr="books-2596809_960_72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13" name="Rounded Rectangle 12"/>
          <p:cNvSpPr/>
          <p:nvPr/>
        </p:nvSpPr>
        <p:spPr>
          <a:xfrm>
            <a:off x="457200" y="533400"/>
            <a:ext cx="4724400" cy="1219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Thank You</a:t>
            </a:r>
            <a:endParaRPr lang="en-US" sz="7200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1371600"/>
            <a:ext cx="4876800" cy="1066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ZAVED ALAM (53)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8600"/>
            <a:ext cx="4267200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SUBMITTED   </a:t>
            </a:r>
            <a:r>
              <a:rPr lang="en-US" sz="4000" dirty="0" smtClean="0"/>
              <a:t>BY</a:t>
            </a:r>
            <a:r>
              <a:rPr lang="en-US" sz="4000" dirty="0"/>
              <a:t>:</a:t>
            </a:r>
            <a:endParaRPr lang="en-US" sz="4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43200" y="1905000"/>
            <a:ext cx="6400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81000" y="2438400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TRAINING CENTRE:</a:t>
            </a:r>
            <a:endParaRPr lang="en-US" sz="3600" dirty="0"/>
          </a:p>
        </p:txBody>
      </p:sp>
      <p:sp>
        <p:nvSpPr>
          <p:cNvPr id="17" name="Rectangle 16"/>
          <p:cNvSpPr/>
          <p:nvPr/>
        </p:nvSpPr>
        <p:spPr>
          <a:xfrm>
            <a:off x="2895600" y="3276600"/>
            <a:ext cx="5791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RITUSHA CONSULTANTS PRIVATE LIMITED (RCPL), KANPUR</a:t>
            </a:r>
            <a:endParaRPr lang="en-US" sz="28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048000" y="3733800"/>
            <a:ext cx="541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48000" y="4191000"/>
            <a:ext cx="4648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" y="1295400"/>
            <a:ext cx="8686800" cy="3810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dirty="0" smtClean="0"/>
              <a:t>Our main goal of this project is to create a library panel or software which will save time of students as well as department employee</a:t>
            </a:r>
            <a:r>
              <a:rPr lang="en-US" sz="3600" dirty="0" smtClean="0"/>
              <a:t>.</a:t>
            </a:r>
          </a:p>
          <a:p>
            <a:pPr marL="742950" indent="-742950">
              <a:buFont typeface="Arial" pitchFamily="34" charset="0"/>
              <a:buChar char="•"/>
            </a:pPr>
            <a:endParaRPr lang="en-US" sz="3600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US" sz="2800" dirty="0" smtClean="0"/>
              <a:t>On the other hand it will improve delivery of information in various print and non-print formats for resource sharing, and through this advanced system, improve  education objectives.</a:t>
            </a:r>
            <a:endParaRPr lang="en-US" sz="3600" dirty="0" smtClean="0"/>
          </a:p>
          <a:p>
            <a:pPr marL="514350" indent="-514350"/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228600"/>
            <a:ext cx="6400800" cy="914400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PROJECT GOAL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57400" y="914400"/>
            <a:ext cx="43434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81000" y="1021080"/>
            <a:ext cx="8077200" cy="3581400"/>
          </a:xfrm>
        </p:spPr>
        <p:txBody>
          <a:bodyPr>
            <a:normAutofit fontScale="90000"/>
          </a:bodyPr>
          <a:lstStyle/>
          <a:p>
            <a:pPr marL="514350" indent="-514350"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sz="3100" dirty="0" smtClean="0">
                <a:solidFill>
                  <a:schemeClr val="tx1"/>
                </a:solidFill>
                <a:latin typeface="+mn-lt"/>
              </a:rPr>
              <a:t>I Chose Python Because Of Many Reasons:</a:t>
            </a:r>
            <a:br>
              <a:rPr lang="en-US" sz="3100" dirty="0" smtClean="0">
                <a:solidFill>
                  <a:schemeClr val="tx1"/>
                </a:solidFill>
                <a:latin typeface="+mn-lt"/>
              </a:rPr>
            </a:br>
            <a:r>
              <a:rPr lang="en-US" sz="2200" dirty="0" smtClean="0">
                <a:solidFill>
                  <a:srgbClr val="FFC000"/>
                </a:solidFill>
                <a:latin typeface="+mn-lt"/>
              </a:rPr>
              <a:t>.</a:t>
            </a:r>
            <a:r>
              <a:rPr lang="en-US" sz="2700" dirty="0" smtClean="0">
                <a:solidFill>
                  <a:schemeClr val="tx1"/>
                </a:solidFill>
                <a:latin typeface="+mn-lt"/>
              </a:rPr>
              <a:t>Demand for python developers</a:t>
            </a:r>
            <a:br>
              <a:rPr lang="en-US" sz="2700" dirty="0" smtClean="0">
                <a:solidFill>
                  <a:schemeClr val="tx1"/>
                </a:solidFill>
                <a:latin typeface="+mn-lt"/>
              </a:rPr>
            </a:br>
            <a:r>
              <a:rPr lang="en-US" sz="27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2700" dirty="0" smtClean="0">
                <a:solidFill>
                  <a:schemeClr val="tx1"/>
                </a:solidFill>
                <a:latin typeface="+mn-lt"/>
              </a:rPr>
            </a:br>
            <a:r>
              <a:rPr lang="en-US" sz="2700" dirty="0" smtClean="0">
                <a:solidFill>
                  <a:srgbClr val="FFC000"/>
                </a:solidFill>
                <a:latin typeface="+mn-lt"/>
              </a:rPr>
              <a:t>.</a:t>
            </a:r>
            <a:r>
              <a:rPr lang="en-US" sz="2700" dirty="0" smtClean="0">
                <a:solidFill>
                  <a:schemeClr val="tx1"/>
                </a:solidFill>
              </a:rPr>
              <a:t>Python shop: one of the largest internet company in the world</a:t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.</a:t>
            </a:r>
            <a:r>
              <a:rPr lang="en-US" sz="2700" dirty="0" smtClean="0">
                <a:solidFill>
                  <a:schemeClr val="tx1"/>
                </a:solidFill>
                <a:latin typeface="+mn-lt"/>
              </a:rPr>
              <a:t>Simple, flexible,open sourse,supports different platform</a:t>
            </a:r>
            <a:br>
              <a:rPr lang="en-US" sz="2700" dirty="0" smtClean="0">
                <a:solidFill>
                  <a:schemeClr val="tx1"/>
                </a:solidFill>
                <a:latin typeface="+mn-lt"/>
              </a:rPr>
            </a:br>
            <a:r>
              <a:rPr lang="en-US" sz="2700" dirty="0" smtClean="0">
                <a:latin typeface="+mn-lt"/>
              </a:rPr>
              <a:t/>
            </a:r>
            <a:br>
              <a:rPr lang="en-US" sz="2700" dirty="0" smtClean="0">
                <a:latin typeface="+mn-lt"/>
              </a:rPr>
            </a:br>
            <a:r>
              <a:rPr lang="en-US" sz="2700" dirty="0" smtClean="0">
                <a:latin typeface="+mn-lt"/>
              </a:rPr>
              <a:t>.</a:t>
            </a:r>
            <a:r>
              <a:rPr lang="en-US" sz="2700" dirty="0" smtClean="0">
                <a:solidFill>
                  <a:schemeClr val="tx1"/>
                </a:solidFill>
              </a:rPr>
              <a:t>User-friendly data structures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609600" y="228600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           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143000" y="152400"/>
            <a:ext cx="7010400" cy="838200"/>
          </a:xfrm>
          <a:prstGeom prst="round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Why  We Chose Python?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81200" y="762000"/>
            <a:ext cx="55626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Scroll 4"/>
          <p:cNvSpPr/>
          <p:nvPr/>
        </p:nvSpPr>
        <p:spPr>
          <a:xfrm>
            <a:off x="685800" y="1066800"/>
            <a:ext cx="6934200" cy="4114800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bg1"/>
                </a:solidFill>
              </a:rPr>
              <a:t>Python2.X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en-US" sz="3200" dirty="0" err="1" smtClean="0">
                <a:solidFill>
                  <a:schemeClr val="bg1"/>
                </a:solidFill>
              </a:rPr>
              <a:t>Pycharm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914400" lvl="1" indent="-457200">
              <a:buFont typeface="Wingdings" pitchFamily="2" charset="2"/>
              <a:buChar char="q"/>
            </a:pPr>
            <a:r>
              <a:rPr lang="en-US" sz="3200" dirty="0" err="1" smtClean="0">
                <a:solidFill>
                  <a:schemeClr val="bg1"/>
                </a:solidFill>
              </a:rPr>
              <a:t>Mysql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90600" y="228600"/>
            <a:ext cx="6019800" cy="685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 smtClean="0">
                <a:solidFill>
                  <a:schemeClr val="bg1"/>
                </a:solidFill>
                <a:latin typeface="+mj-lt"/>
              </a:rPr>
              <a:t>    SOFTWARE REQIREMENTS</a:t>
            </a:r>
            <a:endParaRPr lang="en-US" sz="2000" b="1" u="sng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981200" y="1295400"/>
            <a:ext cx="487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pyth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1" y="2286000"/>
            <a:ext cx="25146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2438400"/>
            <a:ext cx="8077200" cy="2209800"/>
          </a:xfrm>
        </p:spPr>
        <p:txBody>
          <a:bodyPr>
            <a:noAutofit/>
          </a:bodyPr>
          <a:lstStyle/>
          <a:p>
            <a:r>
              <a:rPr lang="en-US" dirty="0" smtClean="0">
                <a:hlinkClick r:id="rId2"/>
              </a:rPr>
              <a:t>Python</a:t>
            </a:r>
            <a:r>
              <a:rPr lang="en-US" dirty="0" smtClean="0"/>
              <a:t> is a widely used general-purpose, high level programming language. It was initially designed by </a:t>
            </a:r>
            <a:r>
              <a:rPr lang="en-US" dirty="0"/>
              <a:t>G</a:t>
            </a:r>
            <a:r>
              <a:rPr lang="en-US" dirty="0" smtClean="0"/>
              <a:t>uido </a:t>
            </a:r>
            <a:r>
              <a:rPr lang="en-US" dirty="0"/>
              <a:t>V</a:t>
            </a:r>
            <a:r>
              <a:rPr lang="en-US" dirty="0" smtClean="0"/>
              <a:t>an </a:t>
            </a:r>
            <a:r>
              <a:rPr lang="en-US" dirty="0"/>
              <a:t>R</a:t>
            </a:r>
            <a:r>
              <a:rPr lang="en-US" dirty="0" smtClean="0"/>
              <a:t>ossum in 1991 and developed by python software foundation.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It was developed mainly for emphasis on code readability, and its syntax allows programmers to express concepts in fewer lines of code.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743200" y="152400"/>
            <a:ext cx="350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45443" y="838200"/>
            <a:ext cx="34029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hp\Desktop\py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81000"/>
            <a:ext cx="59436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Amazing growth rate of python:</a:t>
            </a:r>
            <a:endParaRPr lang="en-US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1" name="Picture 3" descr="C:\Users\hp\Desktop\growth_major_languages-1-1024x87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p\Desktop\light-bulb-1246043_960_7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28600" y="1524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DESCRIPTION:    ROLE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" y="990600"/>
            <a:ext cx="899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Employee: Employee is the administrator of the Library Panel to control the entire management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Student: Student is the </a:t>
            </a:r>
            <a:r>
              <a:rPr lang="en-US" sz="2000" dirty="0" err="1" smtClean="0"/>
              <a:t>accessor</a:t>
            </a:r>
            <a:r>
              <a:rPr lang="en-US" sz="2000" dirty="0" smtClean="0"/>
              <a:t> </a:t>
            </a:r>
            <a:r>
              <a:rPr lang="en-US" sz="2000" dirty="0" smtClean="0"/>
              <a:t>or user of the library panel. </a:t>
            </a:r>
            <a:endParaRPr lang="en-US" sz="20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81000" y="609600"/>
            <a:ext cx="449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800" y="23622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DESCRIPTION: FUNCTIONALITY</a:t>
            </a:r>
            <a:endParaRPr lang="en-US" sz="28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81000" y="2819400"/>
            <a:ext cx="487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400" y="2895600"/>
            <a:ext cx="6172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 SignUp/Registration.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SignIn/Login.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Add Book Details.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Delete Book From Record.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View Books List.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Search Book.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Issue Book to Student.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Desktop\light-bulb-1246043_960_7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81000" y="381001"/>
            <a:ext cx="8458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SignUp/Registration.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SignIn/Login.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View Books List.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Search Book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286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FUNCTIONALITY:     Student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609600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34290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DESCRIPTION: DATABASE TABLES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4191000"/>
            <a:ext cx="731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Login: lid(PK)(rollno, empid), pass, name, role(</a:t>
            </a:r>
            <a:r>
              <a:rPr lang="en-US" sz="2000" dirty="0" err="1" smtClean="0"/>
              <a:t>emp</a:t>
            </a:r>
            <a:r>
              <a:rPr lang="en-US" sz="2000" dirty="0" smtClean="0"/>
              <a:t>, </a:t>
            </a:r>
            <a:r>
              <a:rPr lang="en-US" sz="2000" dirty="0" err="1" smtClean="0"/>
              <a:t>stu</a:t>
            </a:r>
            <a:r>
              <a:rPr lang="en-US" sz="2000" dirty="0" smtClean="0"/>
              <a:t>)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Books: bid(PK), title, subject, author, status(avail/issued)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Stu_detail: empid(PK), name, dept, </a:t>
            </a:r>
            <a:r>
              <a:rPr lang="en-US" sz="2000" dirty="0" err="1" smtClean="0"/>
              <a:t>doj</a:t>
            </a:r>
            <a:r>
              <a:rPr lang="en-US" sz="2000" dirty="0" smtClean="0"/>
              <a:t>, salary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Issue_detail: bid, issueto(rollno), issueby(empid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38862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614</TotalTime>
  <Words>294</Words>
  <Application>Microsoft Office PowerPoint</Application>
  <PresentationFormat>On-screen Show (4:3)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Arial Rounded MT Bold</vt:lpstr>
      <vt:lpstr>Arial Unicode MS</vt:lpstr>
      <vt:lpstr>Corbel</vt:lpstr>
      <vt:lpstr>Wingdings</vt:lpstr>
      <vt:lpstr>Wingdings 2</vt:lpstr>
      <vt:lpstr>Wingdings 3</vt:lpstr>
      <vt:lpstr>Module</vt:lpstr>
      <vt:lpstr>COLLEGE LIBRARY PANEL</vt:lpstr>
      <vt:lpstr>ZAVED ALAM (53)</vt:lpstr>
      <vt:lpstr> </vt:lpstr>
      <vt:lpstr>I Chose Python Because Of Many Reasons: .Demand for python developers  .Python shop: one of the largest internet company in the world  .Simple, flexible,open sourse,supports different platform  .User-friendly data structures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LIBRARY PANEL</dc:title>
  <dc:creator>Shivangi Tripathi</dc:creator>
  <cp:lastModifiedBy>Zaved Alam</cp:lastModifiedBy>
  <cp:revision>40</cp:revision>
  <dcterms:created xsi:type="dcterms:W3CDTF">2018-08-25T04:40:39Z</dcterms:created>
  <dcterms:modified xsi:type="dcterms:W3CDTF">2018-10-25T08:13:22Z</dcterms:modified>
</cp:coreProperties>
</file>