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C303F7-0BEA-4F90-BF39-133BFCEBF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6BFFC02-83D8-4F96-8108-8D34C70F6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2620EF-7A84-4380-B4B5-6F70C571B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9FA0F-A63B-4783-930E-19EA97488F39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86FEA6-D0A2-4042-9BF2-6FC3E14E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EA6E87-5E18-481D-93F4-71D01B93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834D-A20A-48DB-8234-DAA60E411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76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E30A36-D7EA-4024-9C5C-57378934F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031F3D-4799-48C2-9D7D-6912A7109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18A7B2-D60D-43FC-9923-A5F91B72B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9FA0F-A63B-4783-930E-19EA97488F39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9B919A-08AA-4D8B-AD58-B03DEF8B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FA843A-EC1D-4E94-A2CF-2434409C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834D-A20A-48DB-8234-DAA60E411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32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4CB095-8D13-4FA5-8998-376E95CE3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1666EE-3DEC-491A-8943-72BE5CF85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1A2C6A-E982-4AA8-A60F-4B52631F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9FA0F-A63B-4783-930E-19EA97488F39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769F9E-6701-4A7A-8C55-3DC19016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0787AD-2360-42C0-8B6E-56BDB859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834D-A20A-48DB-8234-DAA60E411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68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774D3-8280-47C4-8DCC-AC3745DB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B530C7-9E3D-438D-AF96-9D3E0939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6233B0-9593-4994-9461-9D328339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9FA0F-A63B-4783-930E-19EA97488F39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CF8463-7FE3-4901-9E78-15A34034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552B5B-E8E6-46B0-A4BA-410B58AE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834D-A20A-48DB-8234-DAA60E411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04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F54AE8-4941-48C3-92E1-0D5DB5D8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303771-6B51-4EB8-99C0-B9C9AF468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1BD57A-B2C8-4AF8-B011-F3FD7666B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9FA0F-A63B-4783-930E-19EA97488F39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CE549A-18BF-43EF-A69B-216E2B8F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5E552D-CF23-413A-B351-159BB113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834D-A20A-48DB-8234-DAA60E411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81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4429D9-F1A8-450C-9A63-DA07EF539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466DCB-4CD2-4B8C-BA23-F7AAECDB2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1248A0-0095-406C-8A97-167D25E12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E04174-8278-4EF8-B88A-5BC43524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9FA0F-A63B-4783-930E-19EA97488F39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482DA6-1DAD-4A48-AD1A-37B8F604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742EC7-95C8-4EDE-8FAC-762FC446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834D-A20A-48DB-8234-DAA60E411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31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41C4A6-C183-4772-A55E-1BBF123AD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0B29E8-3E76-47B1-AD17-A1F929B89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08952A-DE40-4D50-B1FE-26F32489D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FB839AE-377F-4DF1-8C56-71C1ECB3C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AA54FE1-ED3A-4F80-9309-11717D1F5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665C4D9-83A2-45A7-9407-3C2CC7F8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9FA0F-A63B-4783-930E-19EA97488F39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1E3119A-F0B3-4D37-BB2E-97E655E9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03E407-0A16-4120-9CA7-D1382751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834D-A20A-48DB-8234-DAA60E411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70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A2A78-9E20-4A23-8407-BB64E4C2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6E72AB2-779D-46C4-87C0-7E800286B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9FA0F-A63B-4783-930E-19EA97488F39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026EC0-AE66-4B27-AFDA-E0A17F71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917BC8-CC39-43BF-8F28-CF3931148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834D-A20A-48DB-8234-DAA60E411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93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5243E1B-9A25-4B09-A4C8-DF154BB79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9FA0F-A63B-4783-930E-19EA97488F39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415C4D2-40D0-4A5D-9FD7-AEE6633FD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DFB764-D996-4061-9828-C52F7F00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834D-A20A-48DB-8234-DAA60E411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99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488DBA-A5F7-42EA-BD16-D4C25BF9B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A1D3BF-D77C-49D2-8AE0-09BEA93A5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E8A95A-F56D-4123-A1D2-436854EEE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9E84FF-A2E4-4021-8F74-441FC649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9FA0F-A63B-4783-930E-19EA97488F39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FA3EFD-BA67-4ADB-9F7B-7F1ECCC8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993531-96CA-49B6-A29D-0729B450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834D-A20A-48DB-8234-DAA60E411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74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AA1AAA-BA08-42FB-8066-8D9464A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D399D37-D6CC-4DC4-AE5C-A8B066C93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6BAEA8-6498-48E3-9EEB-E946E33D3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BA5E39-2931-47CC-A7C5-14D192EA4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9FA0F-A63B-4783-930E-19EA97488F39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19BAF0-3540-4833-8656-E0F8E840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918631-E07E-4BE6-A240-4F2E4E06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834D-A20A-48DB-8234-DAA60E411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0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73300C-7E92-47AC-94F5-F2B4DA91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7F6DC5-2A75-4250-A381-17830D969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328569-1C27-4CF3-9A0E-8CB145493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9FA0F-A63B-4783-930E-19EA97488F39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FEF79B-0F55-4255-95D3-8A542B531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98EB70-E078-42F3-85BE-913675E01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C834D-A20A-48DB-8234-DAA60E411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25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C90B7D-EF7B-4258-92AA-EC39A908AA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Go4Lunch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E00B971-D9F4-4D56-8EF7-C33DCE382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PRESENTATION DU PROJET 7</a:t>
            </a:r>
          </a:p>
        </p:txBody>
      </p:sp>
    </p:spTree>
    <p:extLst>
      <p:ext uri="{BB962C8B-B14F-4D97-AF65-F5344CB8AC3E}">
        <p14:creationId xmlns:p14="http://schemas.microsoft.com/office/powerpoint/2010/main" val="309959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431BAC-D757-4DE2-B510-9475BE47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DA387E-5B57-49FA-8AFE-9054E3148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Projet</a:t>
            </a:r>
          </a:p>
          <a:p>
            <a:r>
              <a:rPr lang="fr-FR" dirty="0"/>
              <a:t>Fonctionnalités à développer </a:t>
            </a:r>
          </a:p>
          <a:p>
            <a:r>
              <a:rPr lang="fr-FR" dirty="0"/>
              <a:t>Contraintes</a:t>
            </a:r>
          </a:p>
          <a:p>
            <a:r>
              <a:rPr lang="fr-FR" dirty="0"/>
              <a:t>Présentation du projet</a:t>
            </a:r>
          </a:p>
          <a:p>
            <a:r>
              <a:rPr lang="fr-FR" dirty="0"/>
              <a:t>Présentation du code</a:t>
            </a:r>
          </a:p>
        </p:txBody>
      </p:sp>
    </p:spTree>
    <p:extLst>
      <p:ext uri="{BB962C8B-B14F-4D97-AF65-F5344CB8AC3E}">
        <p14:creationId xmlns:p14="http://schemas.microsoft.com/office/powerpoint/2010/main" val="174893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862F6-695C-4576-9939-75ACFA28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1FDB34-7E67-407E-A2A8-35A731502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Utilisée par tous les employés,</a:t>
            </a:r>
          </a:p>
          <a:p>
            <a:r>
              <a:rPr lang="fr-FR" sz="2400" dirty="0"/>
              <a:t>Rechercher des restaurants où manger avec ses collègues,</a:t>
            </a:r>
          </a:p>
          <a:p>
            <a:r>
              <a:rPr lang="fr-FR" sz="2400" dirty="0"/>
              <a:t>Consulter les restaurants des collègues.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7933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574E81-C188-49C7-B17D-5C8E2408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à développer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3F9BA7-517A-4A8D-8BA9-566DAB012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Authentification / Gestion de compte / Sauvegarde données,</a:t>
            </a:r>
          </a:p>
          <a:p>
            <a:r>
              <a:rPr lang="fr-FR" sz="1800" dirty="0"/>
              <a:t>Ecran de la carte : </a:t>
            </a:r>
          </a:p>
          <a:p>
            <a:pPr lvl="1"/>
            <a:r>
              <a:rPr lang="fr-FR" sz="1800" dirty="0"/>
              <a:t>Google </a:t>
            </a:r>
            <a:r>
              <a:rPr lang="fr-FR" sz="1800" dirty="0" err="1"/>
              <a:t>maps</a:t>
            </a:r>
            <a:r>
              <a:rPr lang="fr-FR" sz="1800" dirty="0"/>
              <a:t>,</a:t>
            </a:r>
          </a:p>
          <a:p>
            <a:pPr lvl="1"/>
            <a:r>
              <a:rPr lang="fr-FR" sz="1800" dirty="0"/>
              <a:t>Affichage restaurant,</a:t>
            </a:r>
          </a:p>
          <a:p>
            <a:pPr lvl="1"/>
            <a:r>
              <a:rPr lang="fr-FR" sz="1800" dirty="0"/>
              <a:t>Géolocalisation.</a:t>
            </a:r>
          </a:p>
          <a:p>
            <a:r>
              <a:rPr lang="fr-FR" sz="1800" dirty="0"/>
              <a:t>Ecran liste restaurant :</a:t>
            </a:r>
          </a:p>
          <a:p>
            <a:pPr lvl="1"/>
            <a:r>
              <a:rPr lang="fr-FR" sz="1800" dirty="0"/>
              <a:t>Liste des restaurants avec leurs informations,</a:t>
            </a:r>
          </a:p>
          <a:p>
            <a:pPr lvl="1"/>
            <a:r>
              <a:rPr lang="fr-FR" sz="1800" dirty="0"/>
              <a:t>Un trie par lettre / nombre de collègues / nombre d’étoiles.</a:t>
            </a:r>
          </a:p>
          <a:p>
            <a:r>
              <a:rPr lang="fr-FR" sz="1800" dirty="0"/>
              <a:t>Ecran informations restaurant</a:t>
            </a:r>
          </a:p>
          <a:p>
            <a:r>
              <a:rPr lang="fr-FR" sz="1800" dirty="0"/>
              <a:t>Ecran liste des collègues</a:t>
            </a:r>
          </a:p>
          <a:p>
            <a:r>
              <a:rPr lang="fr-FR" sz="1800" dirty="0"/>
              <a:t>Menu</a:t>
            </a:r>
          </a:p>
          <a:p>
            <a:r>
              <a:rPr lang="fr-FR" sz="1800" dirty="0"/>
              <a:t>Notification</a:t>
            </a:r>
          </a:p>
        </p:txBody>
      </p:sp>
    </p:spTree>
    <p:extLst>
      <p:ext uri="{BB962C8B-B14F-4D97-AF65-F5344CB8AC3E}">
        <p14:creationId xmlns:p14="http://schemas.microsoft.com/office/powerpoint/2010/main" val="355891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1E537C-DFF9-4FB8-B57A-C7F3930D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Contraintes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D6499E-6EFA-4C71-B19B-A7384CCE5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sz="1800" dirty="0"/>
              <a:t>Traduction ENG / FR,</a:t>
            </a:r>
          </a:p>
          <a:p>
            <a:pPr lvl="1"/>
            <a:r>
              <a:rPr lang="fr-FR" sz="1800" dirty="0"/>
              <a:t>Langage Java,</a:t>
            </a:r>
          </a:p>
          <a:p>
            <a:pPr lvl="1"/>
            <a:r>
              <a:rPr lang="fr-FR" sz="1800" dirty="0"/>
              <a:t>Fonctionnalité supplémentaire,</a:t>
            </a:r>
          </a:p>
          <a:p>
            <a:pPr lvl="1"/>
            <a:r>
              <a:rPr lang="fr-FR" sz="1800" dirty="0"/>
              <a:t>API minimal 4.4 </a:t>
            </a:r>
            <a:r>
              <a:rPr lang="fr-FR" sz="1800" dirty="0" err="1"/>
              <a:t>kitkat</a:t>
            </a:r>
            <a:r>
              <a:rPr lang="fr-FR" sz="1800" dirty="0"/>
              <a:t>,</a:t>
            </a:r>
          </a:p>
          <a:p>
            <a:pPr lvl="1"/>
            <a:r>
              <a:rPr lang="fr-FR" sz="1800" dirty="0"/>
              <a:t>Responsive,</a:t>
            </a:r>
          </a:p>
          <a:p>
            <a:pPr lvl="1"/>
            <a:r>
              <a:rPr lang="fr-FR" sz="1800" dirty="0"/>
              <a:t>Test unitaire,</a:t>
            </a:r>
          </a:p>
          <a:p>
            <a:pPr lvl="1"/>
            <a:r>
              <a:rPr lang="fr-FR" sz="1800" dirty="0"/>
              <a:t>Code écrit en anglais.</a:t>
            </a:r>
          </a:p>
        </p:txBody>
      </p:sp>
    </p:spTree>
    <p:extLst>
      <p:ext uri="{BB962C8B-B14F-4D97-AF65-F5344CB8AC3E}">
        <p14:creationId xmlns:p14="http://schemas.microsoft.com/office/powerpoint/2010/main" val="280339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F7D46-AAF7-4D60-83A5-0C0B37EDC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fr-FR"/>
              <a:t>Présentation du projet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4184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F7D46-AAF7-4D60-83A5-0C0B37EDC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fr-FR" dirty="0"/>
              <a:t>Présentation du code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27089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131</Words>
  <Application>Microsoft Office PowerPoint</Application>
  <PresentationFormat>Grand écran</PresentationFormat>
  <Paragraphs>35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Go4Lunch</vt:lpstr>
      <vt:lpstr>SOMMAIRE</vt:lpstr>
      <vt:lpstr>Projet</vt:lpstr>
      <vt:lpstr>Fonctionnalités à développer</vt:lpstr>
      <vt:lpstr>Contraintes </vt:lpstr>
      <vt:lpstr>Présentation du projet </vt:lpstr>
      <vt:lpstr>Présentation du code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REU</dc:title>
  <dc:creator>brice niatel</dc:creator>
  <cp:lastModifiedBy>brice niatel</cp:lastModifiedBy>
  <cp:revision>17</cp:revision>
  <dcterms:created xsi:type="dcterms:W3CDTF">2019-12-17T10:47:24Z</dcterms:created>
  <dcterms:modified xsi:type="dcterms:W3CDTF">2020-10-27T14:00:33Z</dcterms:modified>
</cp:coreProperties>
</file>