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4" r:id="rId3"/>
    <p:sldId id="271" r:id="rId4"/>
    <p:sldId id="267" r:id="rId5"/>
    <p:sldId id="274" r:id="rId6"/>
    <p:sldId id="27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AD9544-0DF6-42F8-ADB6-AF80BF3FB45D}">
          <p14:sldIdLst>
            <p14:sldId id="259"/>
            <p14:sldId id="264"/>
            <p14:sldId id="271"/>
            <p14:sldId id="267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сова Ксения Николаевна" initials="ВКН" lastIdx="2" clrIdx="0">
    <p:extLst>
      <p:ext uri="{19B8F6BF-5375-455C-9EA6-DF929625EA0E}">
        <p15:presenceInfo xmlns:p15="http://schemas.microsoft.com/office/powerpoint/2012/main" userId="Власова Ксения Николаевн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0" autoAdjust="0"/>
    <p:restoredTop sz="94612" autoAdjust="0"/>
  </p:normalViewPr>
  <p:slideViewPr>
    <p:cSldViewPr snapToGrid="0">
      <p:cViewPr>
        <p:scale>
          <a:sx n="80" d="100"/>
          <a:sy n="80" d="100"/>
        </p:scale>
        <p:origin x="1632" y="6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остик Бочкарев" userId="578ef69b1cb165b5" providerId="LiveId" clId="{7EA8D97D-3DAD-4D0F-A3F0-77EF6F29DACF}"/>
    <pc:docChg chg="undo custSel delSld modSld modSection">
      <pc:chgData name="Ростик Бочкарев" userId="578ef69b1cb165b5" providerId="LiveId" clId="{7EA8D97D-3DAD-4D0F-A3F0-77EF6F29DACF}" dt="2023-05-29T12:25:17.284" v="97" actId="47"/>
      <pc:docMkLst>
        <pc:docMk/>
      </pc:docMkLst>
      <pc:sldChg chg="addSp delSp modSp mod">
        <pc:chgData name="Ростик Бочкарев" userId="578ef69b1cb165b5" providerId="LiveId" clId="{7EA8D97D-3DAD-4D0F-A3F0-77EF6F29DACF}" dt="2023-05-29T12:24:46.144" v="95" actId="1076"/>
        <pc:sldMkLst>
          <pc:docMk/>
          <pc:sldMk cId="2454085872" sldId="264"/>
        </pc:sldMkLst>
        <pc:spChg chg="mod">
          <ac:chgData name="Ростик Бочкарев" userId="578ef69b1cb165b5" providerId="LiveId" clId="{7EA8D97D-3DAD-4D0F-A3F0-77EF6F29DACF}" dt="2023-05-29T12:09:49.134" v="0" actId="207"/>
          <ac:spMkLst>
            <pc:docMk/>
            <pc:sldMk cId="2454085872" sldId="264"/>
            <ac:spMk id="2" creationId="{00000000-0000-0000-0000-000000000000}"/>
          </ac:spMkLst>
        </pc:spChg>
        <pc:spChg chg="add del mod">
          <ac:chgData name="Ростик Бочкарев" userId="578ef69b1cb165b5" providerId="LiveId" clId="{7EA8D97D-3DAD-4D0F-A3F0-77EF6F29DACF}" dt="2023-05-29T12:22:41.866" v="54" actId="478"/>
          <ac:spMkLst>
            <pc:docMk/>
            <pc:sldMk cId="2454085872" sldId="264"/>
            <ac:spMk id="9" creationId="{E2078C9F-644B-4C14-820E-812173878AAB}"/>
          </ac:spMkLst>
        </pc:spChg>
        <pc:spChg chg="mod">
          <ac:chgData name="Ростик Бочкарев" userId="578ef69b1cb165b5" providerId="LiveId" clId="{7EA8D97D-3DAD-4D0F-A3F0-77EF6F29DACF}" dt="2023-05-29T12:10:44.585" v="4" actId="207"/>
          <ac:spMkLst>
            <pc:docMk/>
            <pc:sldMk cId="2454085872" sldId="264"/>
            <ac:spMk id="13" creationId="{00000000-0000-0000-0000-000000000000}"/>
          </ac:spMkLst>
        </pc:spChg>
        <pc:spChg chg="mod">
          <ac:chgData name="Ростик Бочкарев" userId="578ef69b1cb165b5" providerId="LiveId" clId="{7EA8D97D-3DAD-4D0F-A3F0-77EF6F29DACF}" dt="2023-05-29T12:11:00.195" v="5" actId="207"/>
          <ac:spMkLst>
            <pc:docMk/>
            <pc:sldMk cId="2454085872" sldId="264"/>
            <ac:spMk id="15" creationId="{00000000-0000-0000-0000-000000000000}"/>
          </ac:spMkLst>
        </pc:spChg>
        <pc:spChg chg="mod">
          <ac:chgData name="Ростик Бочкарев" userId="578ef69b1cb165b5" providerId="LiveId" clId="{7EA8D97D-3DAD-4D0F-A3F0-77EF6F29DACF}" dt="2023-05-29T12:24:30.419" v="92" actId="1076"/>
          <ac:spMkLst>
            <pc:docMk/>
            <pc:sldMk cId="2454085872" sldId="264"/>
            <ac:spMk id="16" creationId="{00000000-0000-0000-0000-000000000000}"/>
          </ac:spMkLst>
        </pc:spChg>
        <pc:spChg chg="mod">
          <ac:chgData name="Ростик Бочкарев" userId="578ef69b1cb165b5" providerId="LiveId" clId="{7EA8D97D-3DAD-4D0F-A3F0-77EF6F29DACF}" dt="2023-05-29T12:24:26.784" v="91" actId="1076"/>
          <ac:spMkLst>
            <pc:docMk/>
            <pc:sldMk cId="2454085872" sldId="264"/>
            <ac:spMk id="17" creationId="{00000000-0000-0000-0000-000000000000}"/>
          </ac:spMkLst>
        </pc:spChg>
        <pc:picChg chg="add del mod">
          <ac:chgData name="Ростик Бочкарев" userId="578ef69b1cb165b5" providerId="LiveId" clId="{7EA8D97D-3DAD-4D0F-A3F0-77EF6F29DACF}" dt="2023-05-29T12:22:06.129" v="43" actId="21"/>
          <ac:picMkLst>
            <pc:docMk/>
            <pc:sldMk cId="2454085872" sldId="264"/>
            <ac:picMk id="4" creationId="{1861567E-C410-433F-B268-EEBCCAB3FABA}"/>
          </ac:picMkLst>
        </pc:picChg>
        <pc:picChg chg="del">
          <ac:chgData name="Ростик Бочкарев" userId="578ef69b1cb165b5" providerId="LiveId" clId="{7EA8D97D-3DAD-4D0F-A3F0-77EF6F29DACF}" dt="2023-05-29T12:22:34.926" v="52" actId="478"/>
          <ac:picMkLst>
            <pc:docMk/>
            <pc:sldMk cId="2454085872" sldId="264"/>
            <ac:picMk id="6" creationId="{00000000-0000-0000-0000-000000000000}"/>
          </ac:picMkLst>
        </pc:picChg>
        <pc:picChg chg="add del mod">
          <ac:chgData name="Ростик Бочкарев" userId="578ef69b1cb165b5" providerId="LiveId" clId="{7EA8D97D-3DAD-4D0F-A3F0-77EF6F29DACF}" dt="2023-05-29T12:22:33.567" v="51" actId="21"/>
          <ac:picMkLst>
            <pc:docMk/>
            <pc:sldMk cId="2454085872" sldId="264"/>
            <ac:picMk id="7" creationId="{6AF8B145-1DA5-429C-B9F4-C2D4B01EA120}"/>
          </ac:picMkLst>
        </pc:picChg>
        <pc:picChg chg="add del">
          <ac:chgData name="Ростик Бочкарев" userId="578ef69b1cb165b5" providerId="LiveId" clId="{7EA8D97D-3DAD-4D0F-A3F0-77EF6F29DACF}" dt="2023-05-29T12:24:19.083" v="87" actId="478"/>
          <ac:picMkLst>
            <pc:docMk/>
            <pc:sldMk cId="2454085872" sldId="264"/>
            <ac:picMk id="11" creationId="{00000000-0000-0000-0000-000000000000}"/>
          </ac:picMkLst>
        </pc:picChg>
        <pc:picChg chg="add del mod">
          <ac:chgData name="Ростик Бочкарев" userId="578ef69b1cb165b5" providerId="LiveId" clId="{7EA8D97D-3DAD-4D0F-A3F0-77EF6F29DACF}" dt="2023-05-29T12:23:06.809" v="59" actId="21"/>
          <ac:picMkLst>
            <pc:docMk/>
            <pc:sldMk cId="2454085872" sldId="264"/>
            <ac:picMk id="12" creationId="{C44C8A66-8E22-40F2-9E49-F17CEDDAC979}"/>
          </ac:picMkLst>
        </pc:picChg>
        <pc:picChg chg="add mod">
          <ac:chgData name="Ростик Бочкарев" userId="578ef69b1cb165b5" providerId="LiveId" clId="{7EA8D97D-3DAD-4D0F-A3F0-77EF6F29DACF}" dt="2023-05-29T12:24:16.712" v="86" actId="1076"/>
          <ac:picMkLst>
            <pc:docMk/>
            <pc:sldMk cId="2454085872" sldId="264"/>
            <ac:picMk id="14" creationId="{88D34D7F-804D-4FB7-AF42-A3039A52C1BF}"/>
          </ac:picMkLst>
        </pc:picChg>
        <pc:picChg chg="del">
          <ac:chgData name="Ростик Бочкарев" userId="578ef69b1cb165b5" providerId="LiveId" clId="{7EA8D97D-3DAD-4D0F-A3F0-77EF6F29DACF}" dt="2023-05-29T12:22:07.684" v="44" actId="478"/>
          <ac:picMkLst>
            <pc:docMk/>
            <pc:sldMk cId="2454085872" sldId="264"/>
            <ac:picMk id="18" creationId="{00000000-0000-0000-0000-000000000000}"/>
          </ac:picMkLst>
        </pc:picChg>
        <pc:picChg chg="add mod">
          <ac:chgData name="Ростик Бочкарев" userId="578ef69b1cb165b5" providerId="LiveId" clId="{7EA8D97D-3DAD-4D0F-A3F0-77EF6F29DACF}" dt="2023-05-29T12:24:16.712" v="86" actId="1076"/>
          <ac:picMkLst>
            <pc:docMk/>
            <pc:sldMk cId="2454085872" sldId="264"/>
            <ac:picMk id="19" creationId="{2D33B62A-218F-4367-A90E-3DD8D2EC0A46}"/>
          </ac:picMkLst>
        </pc:picChg>
        <pc:picChg chg="del">
          <ac:chgData name="Ростик Бочкарев" userId="578ef69b1cb165b5" providerId="LiveId" clId="{7EA8D97D-3DAD-4D0F-A3F0-77EF6F29DACF}" dt="2023-05-29T12:23:08.072" v="60" actId="478"/>
          <ac:picMkLst>
            <pc:docMk/>
            <pc:sldMk cId="2454085872" sldId="264"/>
            <ac:picMk id="21" creationId="{00000000-0000-0000-0000-000000000000}"/>
          </ac:picMkLst>
        </pc:picChg>
        <pc:picChg chg="add mod">
          <ac:chgData name="Ростик Бочкарев" userId="578ef69b1cb165b5" providerId="LiveId" clId="{7EA8D97D-3DAD-4D0F-A3F0-77EF6F29DACF}" dt="2023-05-29T12:24:16.712" v="86" actId="1076"/>
          <ac:picMkLst>
            <pc:docMk/>
            <pc:sldMk cId="2454085872" sldId="264"/>
            <ac:picMk id="22" creationId="{76DD4970-EA20-4946-BC72-AA0EB184C080}"/>
          </ac:picMkLst>
        </pc:picChg>
        <pc:picChg chg="add mod">
          <ac:chgData name="Ростик Бочкарев" userId="578ef69b1cb165b5" providerId="LiveId" clId="{7EA8D97D-3DAD-4D0F-A3F0-77EF6F29DACF}" dt="2023-05-29T12:23:46.408" v="68" actId="571"/>
          <ac:picMkLst>
            <pc:docMk/>
            <pc:sldMk cId="2454085872" sldId="264"/>
            <ac:picMk id="23" creationId="{20953A6A-EDE5-411E-BD6D-EE2D7FB2F530}"/>
          </ac:picMkLst>
        </pc:picChg>
        <pc:picChg chg="add del mod">
          <ac:chgData name="Ростик Бочкарев" userId="578ef69b1cb165b5" providerId="LiveId" clId="{7EA8D97D-3DAD-4D0F-A3F0-77EF6F29DACF}" dt="2023-05-29T12:24:11.926" v="84"/>
          <ac:picMkLst>
            <pc:docMk/>
            <pc:sldMk cId="2454085872" sldId="264"/>
            <ac:picMk id="24" creationId="{862731CE-4757-4ACF-9386-5F93641A38ED}"/>
          </ac:picMkLst>
        </pc:picChg>
        <pc:picChg chg="add del mod">
          <ac:chgData name="Ростик Бочкарев" userId="578ef69b1cb165b5" providerId="LiveId" clId="{7EA8D97D-3DAD-4D0F-A3F0-77EF6F29DACF}" dt="2023-05-29T12:24:07.145" v="77"/>
          <ac:picMkLst>
            <pc:docMk/>
            <pc:sldMk cId="2454085872" sldId="264"/>
            <ac:picMk id="25" creationId="{5D31A9B7-44A7-43A2-9374-70F656F4E5E2}"/>
          </ac:picMkLst>
        </pc:picChg>
        <pc:picChg chg="add mod">
          <ac:chgData name="Ростик Бочкарев" userId="578ef69b1cb165b5" providerId="LiveId" clId="{7EA8D97D-3DAD-4D0F-A3F0-77EF6F29DACF}" dt="2023-05-29T12:24:46.144" v="95" actId="1076"/>
          <ac:picMkLst>
            <pc:docMk/>
            <pc:sldMk cId="2454085872" sldId="264"/>
            <ac:picMk id="26" creationId="{05813A59-5F6D-409E-A0C7-6943524AF0BA}"/>
          </ac:picMkLst>
        </pc:picChg>
      </pc:sldChg>
      <pc:sldChg chg="del">
        <pc:chgData name="Ростик Бочкарев" userId="578ef69b1cb165b5" providerId="LiveId" clId="{7EA8D97D-3DAD-4D0F-A3F0-77EF6F29DACF}" dt="2023-05-29T12:25:17.284" v="97" actId="47"/>
        <pc:sldMkLst>
          <pc:docMk/>
          <pc:sldMk cId="2425986454" sldId="265"/>
        </pc:sldMkLst>
      </pc:sldChg>
      <pc:sldChg chg="del">
        <pc:chgData name="Ростик Бочкарев" userId="578ef69b1cb165b5" providerId="LiveId" clId="{7EA8D97D-3DAD-4D0F-A3F0-77EF6F29DACF}" dt="2023-05-29T12:25:10.665" v="96" actId="47"/>
        <pc:sldMkLst>
          <pc:docMk/>
          <pc:sldMk cId="4035629225" sldId="269"/>
        </pc:sldMkLst>
      </pc:sldChg>
      <pc:sldChg chg="modSp mod">
        <pc:chgData name="Ростик Бочкарев" userId="578ef69b1cb165b5" providerId="LiveId" clId="{7EA8D97D-3DAD-4D0F-A3F0-77EF6F29DACF}" dt="2023-05-29T12:12:39.292" v="14" actId="207"/>
        <pc:sldMkLst>
          <pc:docMk/>
          <pc:sldMk cId="1274381808" sldId="271"/>
        </pc:sldMkLst>
        <pc:graphicFrameChg chg="mod modGraphic">
          <ac:chgData name="Ростик Бочкарев" userId="578ef69b1cb165b5" providerId="LiveId" clId="{7EA8D97D-3DAD-4D0F-A3F0-77EF6F29DACF}" dt="2023-05-29T12:12:39.292" v="14" actId="207"/>
          <ac:graphicFrameMkLst>
            <pc:docMk/>
            <pc:sldMk cId="1274381808" sldId="271"/>
            <ac:graphicFrameMk id="4" creationId="{00000000-0000-0000-0000-000000000000}"/>
          </ac:graphicFrameMkLst>
        </pc:graphicFrameChg>
      </pc:sldChg>
      <pc:sldChg chg="addSp delSp modSp">
        <pc:chgData name="Ростик Бочкарев" userId="578ef69b1cb165b5" providerId="LiveId" clId="{7EA8D97D-3DAD-4D0F-A3F0-77EF6F29DACF}" dt="2023-05-29T12:21:17.447" v="25"/>
        <pc:sldMkLst>
          <pc:docMk/>
          <pc:sldMk cId="3703290984" sldId="272"/>
        </pc:sldMkLst>
        <pc:picChg chg="add del mod">
          <ac:chgData name="Ростик Бочкарев" userId="578ef69b1cb165b5" providerId="LiveId" clId="{7EA8D97D-3DAD-4D0F-A3F0-77EF6F29DACF}" dt="2023-05-29T12:21:17.447" v="25"/>
          <ac:picMkLst>
            <pc:docMk/>
            <pc:sldMk cId="3703290984" sldId="272"/>
            <ac:picMk id="3" creationId="{ECDF470C-0DC6-4FF5-AEE9-C5D118B53B6D}"/>
          </ac:picMkLst>
        </pc:picChg>
      </pc:sldChg>
      <pc:sldChg chg="addSp delSp modSp mod">
        <pc:chgData name="Ростик Бочкарев" userId="578ef69b1cb165b5" providerId="LiveId" clId="{7EA8D97D-3DAD-4D0F-A3F0-77EF6F29DACF}" dt="2023-05-29T12:21:44.195" v="37" actId="1076"/>
        <pc:sldMkLst>
          <pc:docMk/>
          <pc:sldMk cId="1239570068" sldId="274"/>
        </pc:sldMkLst>
        <pc:spChg chg="mod">
          <ac:chgData name="Ростик Бочкарев" userId="578ef69b1cb165b5" providerId="LiveId" clId="{7EA8D97D-3DAD-4D0F-A3F0-77EF6F29DACF}" dt="2023-05-29T12:11:27.574" v="10" actId="1037"/>
          <ac:spMkLst>
            <pc:docMk/>
            <pc:sldMk cId="1239570068" sldId="274"/>
            <ac:spMk id="2" creationId="{00000000-0000-0000-0000-000000000000}"/>
          </ac:spMkLst>
        </pc:spChg>
        <pc:spChg chg="add del mod">
          <ac:chgData name="Ростик Бочкарев" userId="578ef69b1cb165b5" providerId="LiveId" clId="{7EA8D97D-3DAD-4D0F-A3F0-77EF6F29DACF}" dt="2023-05-29T12:21:33.958" v="35"/>
          <ac:spMkLst>
            <pc:docMk/>
            <pc:sldMk cId="1239570068" sldId="274"/>
            <ac:spMk id="7" creationId="{2B602F6C-DCC1-40EA-AC69-52BF48DAF06D}"/>
          </ac:spMkLst>
        </pc:spChg>
        <pc:graphicFrameChg chg="mod">
          <ac:chgData name="Ростик Бочкарев" userId="578ef69b1cb165b5" providerId="LiveId" clId="{7EA8D97D-3DAD-4D0F-A3F0-77EF6F29DACF}" dt="2023-05-29T12:21:44.195" v="37" actId="1076"/>
          <ac:graphicFrameMkLst>
            <pc:docMk/>
            <pc:sldMk cId="1239570068" sldId="274"/>
            <ac:graphicFrameMk id="8" creationId="{00000000-0000-0000-0000-000000000000}"/>
          </ac:graphicFrameMkLst>
        </pc:graphicFrameChg>
        <pc:picChg chg="add del mod">
          <ac:chgData name="Ростик Бочкарев" userId="578ef69b1cb165b5" providerId="LiveId" clId="{7EA8D97D-3DAD-4D0F-A3F0-77EF6F29DACF}" dt="2023-05-29T12:21:29.778" v="31" actId="21"/>
          <ac:picMkLst>
            <pc:docMk/>
            <pc:sldMk cId="1239570068" sldId="274"/>
            <ac:picMk id="4" creationId="{4D0A88B4-4FF5-41DC-9CA5-ED98C99BB833}"/>
          </ac:picMkLst>
        </pc:picChg>
        <pc:picChg chg="del">
          <ac:chgData name="Ростик Бочкарев" userId="578ef69b1cb165b5" providerId="LiveId" clId="{7EA8D97D-3DAD-4D0F-A3F0-77EF6F29DACF}" dt="2023-05-29T12:21:31.377" v="32" actId="478"/>
          <ac:picMkLst>
            <pc:docMk/>
            <pc:sldMk cId="1239570068" sldId="274"/>
            <ac:picMk id="6" creationId="{00000000-0000-0000-0000-000000000000}"/>
          </ac:picMkLst>
        </pc:picChg>
        <pc:picChg chg="add del mod">
          <ac:chgData name="Ростик Бочкарев" userId="578ef69b1cb165b5" providerId="LiveId" clId="{7EA8D97D-3DAD-4D0F-A3F0-77EF6F29DACF}" dt="2023-05-29T12:21:32.891" v="34"/>
          <ac:picMkLst>
            <pc:docMk/>
            <pc:sldMk cId="1239570068" sldId="274"/>
            <ac:picMk id="9" creationId="{CF72568C-9AC7-4C2A-B7AD-9D4C36530CDF}"/>
          </ac:picMkLst>
        </pc:picChg>
        <pc:picChg chg="add mod">
          <ac:chgData name="Ростик Бочкарев" userId="578ef69b1cb165b5" providerId="LiveId" clId="{7EA8D97D-3DAD-4D0F-A3F0-77EF6F29DACF}" dt="2023-05-29T12:21:36.858" v="36" actId="1076"/>
          <ac:picMkLst>
            <pc:docMk/>
            <pc:sldMk cId="1239570068" sldId="274"/>
            <ac:picMk id="10" creationId="{D86B45A6-F65A-4258-9C64-1577834A11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6F880-7701-43D4-A48E-1244954508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FE752F5-7134-4DD4-A979-0F1369607111}">
      <dgm:prSet phldrT="[Текст]"/>
      <dgm:spPr>
        <a:solidFill>
          <a:srgbClr val="2F5597"/>
        </a:solidFill>
      </dgm:spPr>
      <dgm:t>
        <a:bodyPr/>
        <a:lstStyle/>
        <a:p>
          <a:r>
            <a:rPr lang="ru-RU" b="1" dirty="0"/>
            <a:t>Для пассажира</a:t>
          </a:r>
          <a:r>
            <a:rPr lang="en-US" b="1" dirty="0"/>
            <a:t>:</a:t>
          </a:r>
          <a:endParaRPr lang="ru-RU" dirty="0"/>
        </a:p>
      </dgm:t>
    </dgm:pt>
    <dgm:pt modelId="{71C87B78-96F3-4120-BB5C-D7AC22D4853F}" type="parTrans" cxnId="{A7E1390B-85D3-44EB-8C7B-63408AF7B034}">
      <dgm:prSet/>
      <dgm:spPr/>
      <dgm:t>
        <a:bodyPr/>
        <a:lstStyle/>
        <a:p>
          <a:endParaRPr lang="ru-RU"/>
        </a:p>
      </dgm:t>
    </dgm:pt>
    <dgm:pt modelId="{917A57CA-F8AD-40C7-A4CA-505255CAB0D3}" type="sibTrans" cxnId="{A7E1390B-85D3-44EB-8C7B-63408AF7B034}">
      <dgm:prSet/>
      <dgm:spPr/>
      <dgm:t>
        <a:bodyPr/>
        <a:lstStyle/>
        <a:p>
          <a:endParaRPr lang="ru-RU"/>
        </a:p>
      </dgm:t>
    </dgm:pt>
    <dgm:pt modelId="{23C7A471-27E5-4951-9961-E87EDECD12A2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Временные затраты</a:t>
          </a:r>
        </a:p>
      </dgm:t>
    </dgm:pt>
    <dgm:pt modelId="{9446F1D4-BB89-465E-813F-365577ECAAF7}" type="parTrans" cxnId="{08CF9E6F-2E08-44FB-BD19-41D51BD3B569}">
      <dgm:prSet/>
      <dgm:spPr/>
      <dgm:t>
        <a:bodyPr/>
        <a:lstStyle/>
        <a:p>
          <a:endParaRPr lang="ru-RU"/>
        </a:p>
      </dgm:t>
    </dgm:pt>
    <dgm:pt modelId="{D7158E7B-DDC2-4790-91CE-97743664907A}" type="sibTrans" cxnId="{08CF9E6F-2E08-44FB-BD19-41D51BD3B569}">
      <dgm:prSet/>
      <dgm:spPr/>
      <dgm:t>
        <a:bodyPr/>
        <a:lstStyle/>
        <a:p>
          <a:endParaRPr lang="ru-RU"/>
        </a:p>
      </dgm:t>
    </dgm:pt>
    <dgm:pt modelId="{D376F582-1238-4B95-9557-461976A3505C}">
      <dgm:prSet phldrT="[Текст]"/>
      <dgm:spPr>
        <a:solidFill>
          <a:srgbClr val="2F5597"/>
        </a:solidFill>
      </dgm:spPr>
      <dgm:t>
        <a:bodyPr/>
        <a:lstStyle/>
        <a:p>
          <a:r>
            <a:rPr lang="ru-RU" b="1" dirty="0"/>
            <a:t>Для компании</a:t>
          </a:r>
          <a:r>
            <a:rPr lang="en-US" b="1" dirty="0"/>
            <a:t>:</a:t>
          </a:r>
          <a:endParaRPr lang="ru-RU" dirty="0"/>
        </a:p>
      </dgm:t>
    </dgm:pt>
    <dgm:pt modelId="{D32C21A4-65C4-458E-BC22-91A82B3DF090}" type="parTrans" cxnId="{1F2C5DEE-3976-441C-80D3-AA7E68908F3A}">
      <dgm:prSet/>
      <dgm:spPr/>
      <dgm:t>
        <a:bodyPr/>
        <a:lstStyle/>
        <a:p>
          <a:endParaRPr lang="ru-RU"/>
        </a:p>
      </dgm:t>
    </dgm:pt>
    <dgm:pt modelId="{BFD44D3A-23D3-4B46-8EC8-4609F9C911D9}" type="sibTrans" cxnId="{1F2C5DEE-3976-441C-80D3-AA7E68908F3A}">
      <dgm:prSet/>
      <dgm:spPr/>
      <dgm:t>
        <a:bodyPr/>
        <a:lstStyle/>
        <a:p>
          <a:endParaRPr lang="ru-RU"/>
        </a:p>
      </dgm:t>
    </dgm:pt>
    <dgm:pt modelId="{81B45B7C-8C69-43EF-98DD-C78B949AEB6A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Анкеты, ручки и др.</a:t>
          </a:r>
        </a:p>
      </dgm:t>
    </dgm:pt>
    <dgm:pt modelId="{3EF52607-91F7-4C2B-8CA7-084221461279}" type="parTrans" cxnId="{D37FCEEA-2A82-4268-8CCD-886AAFB55725}">
      <dgm:prSet/>
      <dgm:spPr/>
      <dgm:t>
        <a:bodyPr/>
        <a:lstStyle/>
        <a:p>
          <a:endParaRPr lang="ru-RU"/>
        </a:p>
      </dgm:t>
    </dgm:pt>
    <dgm:pt modelId="{3B566BD2-2B5A-4591-A53A-8037DD168203}" type="sibTrans" cxnId="{D37FCEEA-2A82-4268-8CCD-886AAFB55725}">
      <dgm:prSet/>
      <dgm:spPr/>
      <dgm:t>
        <a:bodyPr/>
        <a:lstStyle/>
        <a:p>
          <a:endParaRPr lang="ru-RU"/>
        </a:p>
      </dgm:t>
    </dgm:pt>
    <dgm:pt modelId="{50689454-8FE3-4595-B052-32CB1D6823A2}">
      <dgm:prSet phldrT="[Текст]"/>
      <dgm:spPr>
        <a:solidFill>
          <a:srgbClr val="2F5597"/>
        </a:solidFill>
      </dgm:spPr>
      <dgm:t>
        <a:bodyPr/>
        <a:lstStyle/>
        <a:p>
          <a:r>
            <a:rPr lang="ru-RU" b="1" dirty="0"/>
            <a:t>Для интервьюера</a:t>
          </a:r>
          <a:r>
            <a:rPr lang="en-US" b="1" dirty="0"/>
            <a:t>:</a:t>
          </a:r>
          <a:endParaRPr lang="ru-RU" dirty="0"/>
        </a:p>
      </dgm:t>
    </dgm:pt>
    <dgm:pt modelId="{8D6D5F45-5961-4939-BDC1-FE65D1832E91}" type="parTrans" cxnId="{AD6D04AF-B445-4865-B484-D7C435BADF6E}">
      <dgm:prSet/>
      <dgm:spPr/>
      <dgm:t>
        <a:bodyPr/>
        <a:lstStyle/>
        <a:p>
          <a:endParaRPr lang="ru-RU"/>
        </a:p>
      </dgm:t>
    </dgm:pt>
    <dgm:pt modelId="{67FB4289-56ED-4A19-BA83-2592858E1A67}" type="sibTrans" cxnId="{AD6D04AF-B445-4865-B484-D7C435BADF6E}">
      <dgm:prSet/>
      <dgm:spPr/>
      <dgm:t>
        <a:bodyPr/>
        <a:lstStyle/>
        <a:p>
          <a:endParaRPr lang="ru-RU"/>
        </a:p>
      </dgm:t>
    </dgm:pt>
    <dgm:pt modelId="{297B1B7C-A927-450F-8A28-B6140CD31C60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Сложность мотивации</a:t>
          </a:r>
        </a:p>
      </dgm:t>
    </dgm:pt>
    <dgm:pt modelId="{FFCA32E0-1813-4D13-90F0-8905C5FB2C40}" type="parTrans" cxnId="{2FAF75FB-2258-4ECE-BB0B-2AC15E40990B}">
      <dgm:prSet/>
      <dgm:spPr/>
      <dgm:t>
        <a:bodyPr/>
        <a:lstStyle/>
        <a:p>
          <a:endParaRPr lang="ru-RU"/>
        </a:p>
      </dgm:t>
    </dgm:pt>
    <dgm:pt modelId="{4FABE104-CA9F-4EE8-8E9A-8C0B2693178D}" type="sibTrans" cxnId="{2FAF75FB-2258-4ECE-BB0B-2AC15E40990B}">
      <dgm:prSet/>
      <dgm:spPr/>
      <dgm:t>
        <a:bodyPr/>
        <a:lstStyle/>
        <a:p>
          <a:endParaRPr lang="ru-RU"/>
        </a:p>
      </dgm:t>
    </dgm:pt>
    <dgm:pt modelId="{17298993-EC41-401E-9369-319A7BAA4B3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Неудобство заполнения</a:t>
          </a:r>
        </a:p>
      </dgm:t>
    </dgm:pt>
    <dgm:pt modelId="{32246F42-A063-4651-96AD-365FB9CEE640}" type="parTrans" cxnId="{5CD25E9D-6C26-4DE7-9149-D4CF7C022C1E}">
      <dgm:prSet/>
      <dgm:spPr/>
      <dgm:t>
        <a:bodyPr/>
        <a:lstStyle/>
        <a:p>
          <a:endParaRPr lang="ru-RU"/>
        </a:p>
      </dgm:t>
    </dgm:pt>
    <dgm:pt modelId="{121C06BA-622E-41F6-80BC-60FE093C8112}" type="sibTrans" cxnId="{5CD25E9D-6C26-4DE7-9149-D4CF7C022C1E}">
      <dgm:prSet/>
      <dgm:spPr/>
      <dgm:t>
        <a:bodyPr/>
        <a:lstStyle/>
        <a:p>
          <a:endParaRPr lang="ru-RU"/>
        </a:p>
      </dgm:t>
    </dgm:pt>
    <dgm:pt modelId="{DFEB03F2-ED18-4185-9E09-F32DA6FDD871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Много вопросов (21 шт.)</a:t>
          </a:r>
        </a:p>
      </dgm:t>
    </dgm:pt>
    <dgm:pt modelId="{B100DE8E-E2A4-4825-B2B0-0F688C7635B4}" type="parTrans" cxnId="{07069367-B402-42F1-9434-AD2D98798CB3}">
      <dgm:prSet/>
      <dgm:spPr/>
      <dgm:t>
        <a:bodyPr/>
        <a:lstStyle/>
        <a:p>
          <a:endParaRPr lang="ru-RU"/>
        </a:p>
      </dgm:t>
    </dgm:pt>
    <dgm:pt modelId="{29FF342F-6DD8-4979-A282-0492763D5010}" type="sibTrans" cxnId="{07069367-B402-42F1-9434-AD2D98798CB3}">
      <dgm:prSet/>
      <dgm:spPr/>
      <dgm:t>
        <a:bodyPr/>
        <a:lstStyle/>
        <a:p>
          <a:endParaRPr lang="ru-RU"/>
        </a:p>
      </dgm:t>
    </dgm:pt>
    <dgm:pt modelId="{6DEDF9B9-C467-4A4E-A31C-E275428E801F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Бумажный формат</a:t>
          </a:r>
          <a:endParaRPr lang="en-US" dirty="0"/>
        </a:p>
      </dgm:t>
    </dgm:pt>
    <dgm:pt modelId="{316BE735-571C-4D13-8A95-65E90476CFCF}" type="parTrans" cxnId="{DC6E2408-023A-4028-A014-28F0D8E799CB}">
      <dgm:prSet/>
      <dgm:spPr/>
      <dgm:t>
        <a:bodyPr/>
        <a:lstStyle/>
        <a:p>
          <a:endParaRPr lang="ru-RU"/>
        </a:p>
      </dgm:t>
    </dgm:pt>
    <dgm:pt modelId="{BAFB79BD-853D-44F1-9AFF-3ED0DFF85BD4}" type="sibTrans" cxnId="{DC6E2408-023A-4028-A014-28F0D8E799CB}">
      <dgm:prSet/>
      <dgm:spPr/>
      <dgm:t>
        <a:bodyPr/>
        <a:lstStyle/>
        <a:p>
          <a:endParaRPr lang="ru-RU"/>
        </a:p>
      </dgm:t>
    </dgm:pt>
    <dgm:pt modelId="{96585AFF-4C62-45F6-8CA5-7D7CCD25D4CA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/>
            <a:t>Поиск и найм квалифицированных сотрудников</a:t>
          </a:r>
          <a:endParaRPr lang="ru-RU" dirty="0"/>
        </a:p>
      </dgm:t>
    </dgm:pt>
    <dgm:pt modelId="{78D1E221-7B89-4384-9CDB-D2A6C25304B3}" type="parTrans" cxnId="{A607177D-5367-45CD-AAF5-52444779F8F0}">
      <dgm:prSet/>
      <dgm:spPr/>
      <dgm:t>
        <a:bodyPr/>
        <a:lstStyle/>
        <a:p>
          <a:endParaRPr lang="ru-RU"/>
        </a:p>
      </dgm:t>
    </dgm:pt>
    <dgm:pt modelId="{896F154D-4E2D-450D-95F1-35D3335C3D25}" type="sibTrans" cxnId="{A607177D-5367-45CD-AAF5-52444779F8F0}">
      <dgm:prSet/>
      <dgm:spPr/>
      <dgm:t>
        <a:bodyPr/>
        <a:lstStyle/>
        <a:p>
          <a:endParaRPr lang="ru-RU"/>
        </a:p>
      </dgm:t>
    </dgm:pt>
    <dgm:pt modelId="{0978559B-37C3-49C2-834D-0520AF7DB0FF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/>
            <a:t>Сложность аналитики</a:t>
          </a:r>
          <a:endParaRPr lang="ru-RU" dirty="0"/>
        </a:p>
      </dgm:t>
    </dgm:pt>
    <dgm:pt modelId="{D28511D3-E93F-47B7-B4AA-12D0A12F5FE4}" type="parTrans" cxnId="{5EFD2B9E-D636-47C2-A974-9174955D109B}">
      <dgm:prSet/>
      <dgm:spPr/>
      <dgm:t>
        <a:bodyPr/>
        <a:lstStyle/>
        <a:p>
          <a:endParaRPr lang="ru-RU"/>
        </a:p>
      </dgm:t>
    </dgm:pt>
    <dgm:pt modelId="{4810E52E-FCAF-41C9-80DC-0212592735AA}" type="sibTrans" cxnId="{5EFD2B9E-D636-47C2-A974-9174955D109B}">
      <dgm:prSet/>
      <dgm:spPr/>
      <dgm:t>
        <a:bodyPr/>
        <a:lstStyle/>
        <a:p>
          <a:endParaRPr lang="ru-RU"/>
        </a:p>
      </dgm:t>
    </dgm:pt>
    <dgm:pt modelId="{80800A34-DF2E-46B1-BC64-B57B298F4FC0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/>
            <a:t>Высокий процент брака</a:t>
          </a:r>
          <a:endParaRPr lang="ru-RU" dirty="0"/>
        </a:p>
      </dgm:t>
    </dgm:pt>
    <dgm:pt modelId="{2A689BBD-BE8A-46D1-989C-57466AD29B66}" type="parTrans" cxnId="{02890984-FDA3-46D7-9597-661F08BA043E}">
      <dgm:prSet/>
      <dgm:spPr/>
      <dgm:t>
        <a:bodyPr/>
        <a:lstStyle/>
        <a:p>
          <a:endParaRPr lang="ru-RU"/>
        </a:p>
      </dgm:t>
    </dgm:pt>
    <dgm:pt modelId="{CF926213-1C1A-40B0-ACFF-6A3ECDE68063}" type="sibTrans" cxnId="{02890984-FDA3-46D7-9597-661F08BA043E}">
      <dgm:prSet/>
      <dgm:spPr/>
      <dgm:t>
        <a:bodyPr/>
        <a:lstStyle/>
        <a:p>
          <a:endParaRPr lang="ru-RU"/>
        </a:p>
      </dgm:t>
    </dgm:pt>
    <dgm:pt modelId="{1C9F9650-ACC2-4913-8549-7DDB8E8B1412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/>
            <a:t>Низкая конверсия</a:t>
          </a:r>
          <a:endParaRPr lang="ru-RU" dirty="0"/>
        </a:p>
      </dgm:t>
    </dgm:pt>
    <dgm:pt modelId="{9BF94C2C-FE6E-42A6-A229-D3F5C7057B01}" type="parTrans" cxnId="{B6D18132-3CFE-4416-9EB2-22B92AC26784}">
      <dgm:prSet/>
      <dgm:spPr/>
      <dgm:t>
        <a:bodyPr/>
        <a:lstStyle/>
        <a:p>
          <a:endParaRPr lang="ru-RU"/>
        </a:p>
      </dgm:t>
    </dgm:pt>
    <dgm:pt modelId="{06CF6126-4E3F-4007-B39D-976EB162B935}" type="sibTrans" cxnId="{B6D18132-3CFE-4416-9EB2-22B92AC26784}">
      <dgm:prSet/>
      <dgm:spPr/>
      <dgm:t>
        <a:bodyPr/>
        <a:lstStyle/>
        <a:p>
          <a:endParaRPr lang="ru-RU"/>
        </a:p>
      </dgm:t>
    </dgm:pt>
    <dgm:pt modelId="{4DE8BC90-85A4-4493-A01A-939BF8CA1DAB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Малая мобильность</a:t>
          </a:r>
        </a:p>
      </dgm:t>
    </dgm:pt>
    <dgm:pt modelId="{EF74CE1C-C2B9-4341-AD22-B9FCEE0B7DE6}" type="parTrans" cxnId="{E4EFC176-7E48-41BF-89CD-E831B59181C5}">
      <dgm:prSet/>
      <dgm:spPr/>
      <dgm:t>
        <a:bodyPr/>
        <a:lstStyle/>
        <a:p>
          <a:endParaRPr lang="ru-RU"/>
        </a:p>
      </dgm:t>
    </dgm:pt>
    <dgm:pt modelId="{78F34D37-FE00-4602-9586-A4E5A3BBBFDF}" type="sibTrans" cxnId="{E4EFC176-7E48-41BF-89CD-E831B59181C5}">
      <dgm:prSet/>
      <dgm:spPr/>
      <dgm:t>
        <a:bodyPr/>
        <a:lstStyle/>
        <a:p>
          <a:endParaRPr lang="ru-RU"/>
        </a:p>
      </dgm:t>
    </dgm:pt>
    <dgm:pt modelId="{B6054C6D-1484-41A6-A28F-EF22B2CA7781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Сложность обработки анкет</a:t>
          </a:r>
        </a:p>
      </dgm:t>
    </dgm:pt>
    <dgm:pt modelId="{52DA4570-73D3-48E2-B1AC-7A6C9B058F2D}" type="parTrans" cxnId="{C299FE21-7D16-4435-978C-4BEB6A5578A9}">
      <dgm:prSet/>
      <dgm:spPr/>
      <dgm:t>
        <a:bodyPr/>
        <a:lstStyle/>
        <a:p>
          <a:endParaRPr lang="ru-RU"/>
        </a:p>
      </dgm:t>
    </dgm:pt>
    <dgm:pt modelId="{D1FA55DE-C223-421D-AAE2-7418FC266129}" type="sibTrans" cxnId="{C299FE21-7D16-4435-978C-4BEB6A5578A9}">
      <dgm:prSet/>
      <dgm:spPr/>
      <dgm:t>
        <a:bodyPr/>
        <a:lstStyle/>
        <a:p>
          <a:endParaRPr lang="ru-RU"/>
        </a:p>
      </dgm:t>
    </dgm:pt>
    <dgm:pt modelId="{B4E7E38A-3AA9-48C3-9232-9BF0B98E79A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Доверие пассажира</a:t>
          </a:r>
        </a:p>
      </dgm:t>
    </dgm:pt>
    <dgm:pt modelId="{D78B748E-EC3E-4F3E-AFA4-F8CF853DB94D}" type="parTrans" cxnId="{16BE5295-1917-44AD-82C3-DB9E9B24DFE4}">
      <dgm:prSet/>
      <dgm:spPr/>
      <dgm:t>
        <a:bodyPr/>
        <a:lstStyle/>
        <a:p>
          <a:endParaRPr lang="ru-RU"/>
        </a:p>
      </dgm:t>
    </dgm:pt>
    <dgm:pt modelId="{8B663CDA-D9BC-4523-A24A-9BE5AB00B4C9}" type="sibTrans" cxnId="{16BE5295-1917-44AD-82C3-DB9E9B24DFE4}">
      <dgm:prSet/>
      <dgm:spPr/>
      <dgm:t>
        <a:bodyPr/>
        <a:lstStyle/>
        <a:p>
          <a:endParaRPr lang="ru-RU"/>
        </a:p>
      </dgm:t>
    </dgm:pt>
    <dgm:pt modelId="{38C68279-4C69-4D43-8445-3CDDA678D4F3}">
      <dgm:prSet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Доверие поездной бригады</a:t>
          </a:r>
        </a:p>
      </dgm:t>
    </dgm:pt>
    <dgm:pt modelId="{1E54D4BE-C7EF-4CDB-B1F0-93D81B37D45C}" type="parTrans" cxnId="{9D7C23F6-7DD7-48E0-A504-679536308BD0}">
      <dgm:prSet/>
      <dgm:spPr/>
      <dgm:t>
        <a:bodyPr/>
        <a:lstStyle/>
        <a:p>
          <a:endParaRPr lang="ru-RU"/>
        </a:p>
      </dgm:t>
    </dgm:pt>
    <dgm:pt modelId="{71AFB043-7886-45EA-8C79-E10ABCBC83A9}" type="sibTrans" cxnId="{9D7C23F6-7DD7-48E0-A504-679536308BD0}">
      <dgm:prSet/>
      <dgm:spPr/>
      <dgm:t>
        <a:bodyPr/>
        <a:lstStyle/>
        <a:p>
          <a:endParaRPr lang="ru-RU"/>
        </a:p>
      </dgm:t>
    </dgm:pt>
    <dgm:pt modelId="{6302AAA8-EF8B-4578-AFAF-50B19CF56BFB}" type="pres">
      <dgm:prSet presAssocID="{0166F880-7701-43D4-A48E-12449545081F}" presName="Name0" presStyleCnt="0">
        <dgm:presLayoutVars>
          <dgm:dir/>
          <dgm:animLvl val="lvl"/>
          <dgm:resizeHandles val="exact"/>
        </dgm:presLayoutVars>
      </dgm:prSet>
      <dgm:spPr/>
    </dgm:pt>
    <dgm:pt modelId="{1D25FF75-F4D0-4851-BF40-D46F05EE374A}" type="pres">
      <dgm:prSet presAssocID="{3FE752F5-7134-4DD4-A979-0F1369607111}" presName="composite" presStyleCnt="0"/>
      <dgm:spPr/>
    </dgm:pt>
    <dgm:pt modelId="{4C1B6257-2417-4F88-A1A6-9EEC045C4CED}" type="pres">
      <dgm:prSet presAssocID="{3FE752F5-7134-4DD4-A979-0F136960711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A5A0312-D04E-4CF0-BA90-FA1731251292}" type="pres">
      <dgm:prSet presAssocID="{3FE752F5-7134-4DD4-A979-0F1369607111}" presName="desTx" presStyleLbl="alignAccFollowNode1" presStyleIdx="0" presStyleCnt="3" custLinFactNeighborX="-1543">
        <dgm:presLayoutVars>
          <dgm:bulletEnabled val="1"/>
        </dgm:presLayoutVars>
      </dgm:prSet>
      <dgm:spPr/>
    </dgm:pt>
    <dgm:pt modelId="{CA540BF3-A65F-43D3-96CF-C13428109342}" type="pres">
      <dgm:prSet presAssocID="{917A57CA-F8AD-40C7-A4CA-505255CAB0D3}" presName="space" presStyleCnt="0"/>
      <dgm:spPr/>
    </dgm:pt>
    <dgm:pt modelId="{2901E596-445A-481B-975B-6ED281C4CE41}" type="pres">
      <dgm:prSet presAssocID="{D376F582-1238-4B95-9557-461976A3505C}" presName="composite" presStyleCnt="0"/>
      <dgm:spPr/>
    </dgm:pt>
    <dgm:pt modelId="{EC6EFBA0-642D-42A8-8EED-666ADC5F985E}" type="pres">
      <dgm:prSet presAssocID="{D376F582-1238-4B95-9557-461976A3505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2FA6ECA-ACF3-4B90-B7F2-BE93EA4A7B5F}" type="pres">
      <dgm:prSet presAssocID="{D376F582-1238-4B95-9557-461976A3505C}" presName="desTx" presStyleLbl="alignAccFollowNode1" presStyleIdx="1" presStyleCnt="3">
        <dgm:presLayoutVars>
          <dgm:bulletEnabled val="1"/>
        </dgm:presLayoutVars>
      </dgm:prSet>
      <dgm:spPr/>
    </dgm:pt>
    <dgm:pt modelId="{AC567E8D-EA2A-4B0B-848B-5906378DC212}" type="pres">
      <dgm:prSet presAssocID="{BFD44D3A-23D3-4B46-8EC8-4609F9C911D9}" presName="space" presStyleCnt="0"/>
      <dgm:spPr/>
    </dgm:pt>
    <dgm:pt modelId="{2DBE6866-8EE7-4FE1-8576-9EF2273CEF85}" type="pres">
      <dgm:prSet presAssocID="{50689454-8FE3-4595-B052-32CB1D6823A2}" presName="composite" presStyleCnt="0"/>
      <dgm:spPr/>
    </dgm:pt>
    <dgm:pt modelId="{D9F43459-88CD-4A07-85C3-663FA1CFA3B9}" type="pres">
      <dgm:prSet presAssocID="{50689454-8FE3-4595-B052-32CB1D6823A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C61FCE9-48EF-4708-9BAA-4EBE46C3A4B8}" type="pres">
      <dgm:prSet presAssocID="{50689454-8FE3-4595-B052-32CB1D6823A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C6E2408-023A-4028-A014-28F0D8E799CB}" srcId="{3FE752F5-7134-4DD4-A979-0F1369607111}" destId="{6DEDF9B9-C467-4A4E-A31C-E275428E801F}" srcOrd="3" destOrd="0" parTransId="{316BE735-571C-4D13-8A95-65E90476CFCF}" sibTransId="{BAFB79BD-853D-44F1-9AFF-3ED0DFF85BD4}"/>
    <dgm:cxn modelId="{A7E1390B-85D3-44EB-8C7B-63408AF7B034}" srcId="{0166F880-7701-43D4-A48E-12449545081F}" destId="{3FE752F5-7134-4DD4-A979-0F1369607111}" srcOrd="0" destOrd="0" parTransId="{71C87B78-96F3-4120-BB5C-D7AC22D4853F}" sibTransId="{917A57CA-F8AD-40C7-A4CA-505255CAB0D3}"/>
    <dgm:cxn modelId="{C299FE21-7D16-4435-978C-4BEB6A5578A9}" srcId="{50689454-8FE3-4595-B052-32CB1D6823A2}" destId="{B6054C6D-1484-41A6-A28F-EF22B2CA7781}" srcOrd="1" destOrd="0" parTransId="{52DA4570-73D3-48E2-B1AC-7A6C9B058F2D}" sibTransId="{D1FA55DE-C223-421D-AAE2-7418FC266129}"/>
    <dgm:cxn modelId="{B6D18132-3CFE-4416-9EB2-22B92AC26784}" srcId="{D376F582-1238-4B95-9557-461976A3505C}" destId="{1C9F9650-ACC2-4913-8549-7DDB8E8B1412}" srcOrd="4" destOrd="0" parTransId="{9BF94C2C-FE6E-42A6-A229-D3F5C7057B01}" sibTransId="{06CF6126-4E3F-4007-B39D-976EB162B935}"/>
    <dgm:cxn modelId="{AD5D7935-63FC-4BDD-9BE9-62F2C138DB3C}" type="presOf" srcId="{38C68279-4C69-4D43-8445-3CDDA678D4F3}" destId="{CC61FCE9-48EF-4708-9BAA-4EBE46C3A4B8}" srcOrd="0" destOrd="3" presId="urn:microsoft.com/office/officeart/2005/8/layout/hList1"/>
    <dgm:cxn modelId="{94503938-DEDF-4820-94CF-6A37F993931F}" type="presOf" srcId="{DFEB03F2-ED18-4185-9E09-F32DA6FDD871}" destId="{3A5A0312-D04E-4CF0-BA90-FA1731251292}" srcOrd="0" destOrd="2" presId="urn:microsoft.com/office/officeart/2005/8/layout/hList1"/>
    <dgm:cxn modelId="{268A7F3C-97B2-4777-8549-672800467896}" type="presOf" srcId="{B6054C6D-1484-41A6-A28F-EF22B2CA7781}" destId="{CC61FCE9-48EF-4708-9BAA-4EBE46C3A4B8}" srcOrd="0" destOrd="1" presId="urn:microsoft.com/office/officeart/2005/8/layout/hList1"/>
    <dgm:cxn modelId="{07069367-B402-42F1-9434-AD2D98798CB3}" srcId="{3FE752F5-7134-4DD4-A979-0F1369607111}" destId="{DFEB03F2-ED18-4185-9E09-F32DA6FDD871}" srcOrd="2" destOrd="0" parTransId="{B100DE8E-E2A4-4825-B2B0-0F688C7635B4}" sibTransId="{29FF342F-6DD8-4979-A282-0492763D5010}"/>
    <dgm:cxn modelId="{9A9D9A6B-64F9-476D-9776-B9AEE3C93A05}" type="presOf" srcId="{D376F582-1238-4B95-9557-461976A3505C}" destId="{EC6EFBA0-642D-42A8-8EED-666ADC5F985E}" srcOrd="0" destOrd="0" presId="urn:microsoft.com/office/officeart/2005/8/layout/hList1"/>
    <dgm:cxn modelId="{08CF9E6F-2E08-44FB-BD19-41D51BD3B569}" srcId="{3FE752F5-7134-4DD4-A979-0F1369607111}" destId="{23C7A471-27E5-4951-9961-E87EDECD12A2}" srcOrd="0" destOrd="0" parTransId="{9446F1D4-BB89-465E-813F-365577ECAAF7}" sibTransId="{D7158E7B-DDC2-4790-91CE-97743664907A}"/>
    <dgm:cxn modelId="{E4EFC176-7E48-41BF-89CD-E831B59181C5}" srcId="{D376F582-1238-4B95-9557-461976A3505C}" destId="{4DE8BC90-85A4-4493-A01A-939BF8CA1DAB}" srcOrd="5" destOrd="0" parTransId="{EF74CE1C-C2B9-4341-AD22-B9FCEE0B7DE6}" sibTransId="{78F34D37-FE00-4602-9586-A4E5A3BBBFDF}"/>
    <dgm:cxn modelId="{A607177D-5367-45CD-AAF5-52444779F8F0}" srcId="{D376F582-1238-4B95-9557-461976A3505C}" destId="{96585AFF-4C62-45F6-8CA5-7D7CCD25D4CA}" srcOrd="1" destOrd="0" parTransId="{78D1E221-7B89-4384-9CDB-D2A6C25304B3}" sibTransId="{896F154D-4E2D-450D-95F1-35D3335C3D25}"/>
    <dgm:cxn modelId="{E27DB27D-921C-4CA0-8313-667270FFED33}" type="presOf" srcId="{81B45B7C-8C69-43EF-98DD-C78B949AEB6A}" destId="{72FA6ECA-ACF3-4B90-B7F2-BE93EA4A7B5F}" srcOrd="0" destOrd="0" presId="urn:microsoft.com/office/officeart/2005/8/layout/hList1"/>
    <dgm:cxn modelId="{45377682-76FA-4949-9E4E-670A5178C60F}" type="presOf" srcId="{17298993-EC41-401E-9369-319A7BAA4B33}" destId="{3A5A0312-D04E-4CF0-BA90-FA1731251292}" srcOrd="0" destOrd="1" presId="urn:microsoft.com/office/officeart/2005/8/layout/hList1"/>
    <dgm:cxn modelId="{8FBE0883-C86F-400A-A8BA-5AADA035B9D8}" type="presOf" srcId="{50689454-8FE3-4595-B052-32CB1D6823A2}" destId="{D9F43459-88CD-4A07-85C3-663FA1CFA3B9}" srcOrd="0" destOrd="0" presId="urn:microsoft.com/office/officeart/2005/8/layout/hList1"/>
    <dgm:cxn modelId="{02890984-FDA3-46D7-9597-661F08BA043E}" srcId="{D376F582-1238-4B95-9557-461976A3505C}" destId="{80800A34-DF2E-46B1-BC64-B57B298F4FC0}" srcOrd="3" destOrd="0" parTransId="{2A689BBD-BE8A-46D1-989C-57466AD29B66}" sibTransId="{CF926213-1C1A-40B0-ACFF-6A3ECDE68063}"/>
    <dgm:cxn modelId="{5B662B85-49D5-48DD-A2EA-2A18BDA41484}" type="presOf" srcId="{3FE752F5-7134-4DD4-A979-0F1369607111}" destId="{4C1B6257-2417-4F88-A1A6-9EEC045C4CED}" srcOrd="0" destOrd="0" presId="urn:microsoft.com/office/officeart/2005/8/layout/hList1"/>
    <dgm:cxn modelId="{2A0A4195-53AB-4836-B939-1163BEB8B8F1}" type="presOf" srcId="{23C7A471-27E5-4951-9961-E87EDECD12A2}" destId="{3A5A0312-D04E-4CF0-BA90-FA1731251292}" srcOrd="0" destOrd="0" presId="urn:microsoft.com/office/officeart/2005/8/layout/hList1"/>
    <dgm:cxn modelId="{16BE5295-1917-44AD-82C3-DB9E9B24DFE4}" srcId="{50689454-8FE3-4595-B052-32CB1D6823A2}" destId="{B4E7E38A-3AA9-48C3-9232-9BF0B98E79A3}" srcOrd="2" destOrd="0" parTransId="{D78B748E-EC3E-4F3E-AFA4-F8CF853DB94D}" sibTransId="{8B663CDA-D9BC-4523-A24A-9BE5AB00B4C9}"/>
    <dgm:cxn modelId="{4E341098-2B6C-429E-B59F-507C8275103C}" type="presOf" srcId="{1C9F9650-ACC2-4913-8549-7DDB8E8B1412}" destId="{72FA6ECA-ACF3-4B90-B7F2-BE93EA4A7B5F}" srcOrd="0" destOrd="4" presId="urn:microsoft.com/office/officeart/2005/8/layout/hList1"/>
    <dgm:cxn modelId="{AEC4B19A-C73C-4010-9D0C-054FD68ADDDC}" type="presOf" srcId="{0978559B-37C3-49C2-834D-0520AF7DB0FF}" destId="{72FA6ECA-ACF3-4B90-B7F2-BE93EA4A7B5F}" srcOrd="0" destOrd="2" presId="urn:microsoft.com/office/officeart/2005/8/layout/hList1"/>
    <dgm:cxn modelId="{5CD25E9D-6C26-4DE7-9149-D4CF7C022C1E}" srcId="{3FE752F5-7134-4DD4-A979-0F1369607111}" destId="{17298993-EC41-401E-9369-319A7BAA4B33}" srcOrd="1" destOrd="0" parTransId="{32246F42-A063-4651-96AD-365FB9CEE640}" sibTransId="{121C06BA-622E-41F6-80BC-60FE093C8112}"/>
    <dgm:cxn modelId="{5EFD2B9E-D636-47C2-A974-9174955D109B}" srcId="{D376F582-1238-4B95-9557-461976A3505C}" destId="{0978559B-37C3-49C2-834D-0520AF7DB0FF}" srcOrd="2" destOrd="0" parTransId="{D28511D3-E93F-47B7-B4AA-12D0A12F5FE4}" sibTransId="{4810E52E-FCAF-41C9-80DC-0212592735AA}"/>
    <dgm:cxn modelId="{FE0AD49F-4359-4657-A312-3DC6F27638A4}" type="presOf" srcId="{B4E7E38A-3AA9-48C3-9232-9BF0B98E79A3}" destId="{CC61FCE9-48EF-4708-9BAA-4EBE46C3A4B8}" srcOrd="0" destOrd="2" presId="urn:microsoft.com/office/officeart/2005/8/layout/hList1"/>
    <dgm:cxn modelId="{AD6D04AF-B445-4865-B484-D7C435BADF6E}" srcId="{0166F880-7701-43D4-A48E-12449545081F}" destId="{50689454-8FE3-4595-B052-32CB1D6823A2}" srcOrd="2" destOrd="0" parTransId="{8D6D5F45-5961-4939-BDC1-FE65D1832E91}" sibTransId="{67FB4289-56ED-4A19-BA83-2592858E1A67}"/>
    <dgm:cxn modelId="{EFE174BF-DD14-4276-86C1-152F91390391}" type="presOf" srcId="{6DEDF9B9-C467-4A4E-A31C-E275428E801F}" destId="{3A5A0312-D04E-4CF0-BA90-FA1731251292}" srcOrd="0" destOrd="3" presId="urn:microsoft.com/office/officeart/2005/8/layout/hList1"/>
    <dgm:cxn modelId="{C97238CF-C1EB-4550-9BEC-AF2B434C1930}" type="presOf" srcId="{0166F880-7701-43D4-A48E-12449545081F}" destId="{6302AAA8-EF8B-4578-AFAF-50B19CF56BFB}" srcOrd="0" destOrd="0" presId="urn:microsoft.com/office/officeart/2005/8/layout/hList1"/>
    <dgm:cxn modelId="{25AD7BCF-3372-4858-B6EB-DA621441AF50}" type="presOf" srcId="{4DE8BC90-85A4-4493-A01A-939BF8CA1DAB}" destId="{72FA6ECA-ACF3-4B90-B7F2-BE93EA4A7B5F}" srcOrd="0" destOrd="5" presId="urn:microsoft.com/office/officeart/2005/8/layout/hList1"/>
    <dgm:cxn modelId="{D37FCEEA-2A82-4268-8CCD-886AAFB55725}" srcId="{D376F582-1238-4B95-9557-461976A3505C}" destId="{81B45B7C-8C69-43EF-98DD-C78B949AEB6A}" srcOrd="0" destOrd="0" parTransId="{3EF52607-91F7-4C2B-8CA7-084221461279}" sibTransId="{3B566BD2-2B5A-4591-A53A-8037DD168203}"/>
    <dgm:cxn modelId="{14AD4AEB-A468-45B8-96BD-82804D950ED7}" type="presOf" srcId="{80800A34-DF2E-46B1-BC64-B57B298F4FC0}" destId="{72FA6ECA-ACF3-4B90-B7F2-BE93EA4A7B5F}" srcOrd="0" destOrd="3" presId="urn:microsoft.com/office/officeart/2005/8/layout/hList1"/>
    <dgm:cxn modelId="{83E419EC-3F63-4449-9ACA-9F5F43079A96}" type="presOf" srcId="{96585AFF-4C62-45F6-8CA5-7D7CCD25D4CA}" destId="{72FA6ECA-ACF3-4B90-B7F2-BE93EA4A7B5F}" srcOrd="0" destOrd="1" presId="urn:microsoft.com/office/officeart/2005/8/layout/hList1"/>
    <dgm:cxn modelId="{1F2C5DEE-3976-441C-80D3-AA7E68908F3A}" srcId="{0166F880-7701-43D4-A48E-12449545081F}" destId="{D376F582-1238-4B95-9557-461976A3505C}" srcOrd="1" destOrd="0" parTransId="{D32C21A4-65C4-458E-BC22-91A82B3DF090}" sibTransId="{BFD44D3A-23D3-4B46-8EC8-4609F9C911D9}"/>
    <dgm:cxn modelId="{2F7EEDF4-F149-4771-8563-07BB31E6FE96}" type="presOf" srcId="{297B1B7C-A927-450F-8A28-B6140CD31C60}" destId="{CC61FCE9-48EF-4708-9BAA-4EBE46C3A4B8}" srcOrd="0" destOrd="0" presId="urn:microsoft.com/office/officeart/2005/8/layout/hList1"/>
    <dgm:cxn modelId="{9D7C23F6-7DD7-48E0-A504-679536308BD0}" srcId="{50689454-8FE3-4595-B052-32CB1D6823A2}" destId="{38C68279-4C69-4D43-8445-3CDDA678D4F3}" srcOrd="3" destOrd="0" parTransId="{1E54D4BE-C7EF-4CDB-B1F0-93D81B37D45C}" sibTransId="{71AFB043-7886-45EA-8C79-E10ABCBC83A9}"/>
    <dgm:cxn modelId="{2FAF75FB-2258-4ECE-BB0B-2AC15E40990B}" srcId="{50689454-8FE3-4595-B052-32CB1D6823A2}" destId="{297B1B7C-A927-450F-8A28-B6140CD31C60}" srcOrd="0" destOrd="0" parTransId="{FFCA32E0-1813-4D13-90F0-8905C5FB2C40}" sibTransId="{4FABE104-CA9F-4EE8-8E9A-8C0B2693178D}"/>
    <dgm:cxn modelId="{59DD98C8-B372-4D13-AC4E-B9411FA3A991}" type="presParOf" srcId="{6302AAA8-EF8B-4578-AFAF-50B19CF56BFB}" destId="{1D25FF75-F4D0-4851-BF40-D46F05EE374A}" srcOrd="0" destOrd="0" presId="urn:microsoft.com/office/officeart/2005/8/layout/hList1"/>
    <dgm:cxn modelId="{D177DA3B-657D-4B9A-A1F2-CC6D11B7EA28}" type="presParOf" srcId="{1D25FF75-F4D0-4851-BF40-D46F05EE374A}" destId="{4C1B6257-2417-4F88-A1A6-9EEC045C4CED}" srcOrd="0" destOrd="0" presId="urn:microsoft.com/office/officeart/2005/8/layout/hList1"/>
    <dgm:cxn modelId="{4033BE39-41FB-499F-8399-82B21016BD16}" type="presParOf" srcId="{1D25FF75-F4D0-4851-BF40-D46F05EE374A}" destId="{3A5A0312-D04E-4CF0-BA90-FA1731251292}" srcOrd="1" destOrd="0" presId="urn:microsoft.com/office/officeart/2005/8/layout/hList1"/>
    <dgm:cxn modelId="{C1D996CC-5304-49C7-A8E5-B07EEFA18A91}" type="presParOf" srcId="{6302AAA8-EF8B-4578-AFAF-50B19CF56BFB}" destId="{CA540BF3-A65F-43D3-96CF-C13428109342}" srcOrd="1" destOrd="0" presId="urn:microsoft.com/office/officeart/2005/8/layout/hList1"/>
    <dgm:cxn modelId="{AFB0350B-BF1E-4071-B4A2-A5BBCE13E36A}" type="presParOf" srcId="{6302AAA8-EF8B-4578-AFAF-50B19CF56BFB}" destId="{2901E596-445A-481B-975B-6ED281C4CE41}" srcOrd="2" destOrd="0" presId="urn:microsoft.com/office/officeart/2005/8/layout/hList1"/>
    <dgm:cxn modelId="{48FA0920-D6FE-45E1-A0D0-F0420C188A3D}" type="presParOf" srcId="{2901E596-445A-481B-975B-6ED281C4CE41}" destId="{EC6EFBA0-642D-42A8-8EED-666ADC5F985E}" srcOrd="0" destOrd="0" presId="urn:microsoft.com/office/officeart/2005/8/layout/hList1"/>
    <dgm:cxn modelId="{04EB16AC-48B4-4E1E-B0E3-C8025894FDB7}" type="presParOf" srcId="{2901E596-445A-481B-975B-6ED281C4CE41}" destId="{72FA6ECA-ACF3-4B90-B7F2-BE93EA4A7B5F}" srcOrd="1" destOrd="0" presId="urn:microsoft.com/office/officeart/2005/8/layout/hList1"/>
    <dgm:cxn modelId="{55E6EDDC-AC52-4C83-B065-DDF50D8F9DA9}" type="presParOf" srcId="{6302AAA8-EF8B-4578-AFAF-50B19CF56BFB}" destId="{AC567E8D-EA2A-4B0B-848B-5906378DC212}" srcOrd="3" destOrd="0" presId="urn:microsoft.com/office/officeart/2005/8/layout/hList1"/>
    <dgm:cxn modelId="{F6C074FF-2719-4DC1-8F2D-A7C821BE1E97}" type="presParOf" srcId="{6302AAA8-EF8B-4578-AFAF-50B19CF56BFB}" destId="{2DBE6866-8EE7-4FE1-8576-9EF2273CEF85}" srcOrd="4" destOrd="0" presId="urn:microsoft.com/office/officeart/2005/8/layout/hList1"/>
    <dgm:cxn modelId="{63F96AD9-7262-4B62-A247-060CB39094C1}" type="presParOf" srcId="{2DBE6866-8EE7-4FE1-8576-9EF2273CEF85}" destId="{D9F43459-88CD-4A07-85C3-663FA1CFA3B9}" srcOrd="0" destOrd="0" presId="urn:microsoft.com/office/officeart/2005/8/layout/hList1"/>
    <dgm:cxn modelId="{0D654154-5D0B-4BDB-8D74-78A764E044C9}" type="presParOf" srcId="{2DBE6866-8EE7-4FE1-8576-9EF2273CEF85}" destId="{CC61FCE9-48EF-4708-9BAA-4EBE46C3A4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F798D6-40BA-4D83-9073-D55DE4160F0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B2C49E5-67B5-4A34-9D37-9F8126F8E053}">
      <dgm:prSet phldrT="[Текст]" custT="1"/>
      <dgm:spPr>
        <a:solidFill>
          <a:srgbClr val="2F5597"/>
        </a:solidFill>
      </dgm:spPr>
      <dgm:t>
        <a:bodyPr/>
        <a:lstStyle/>
        <a:p>
          <a:r>
            <a:rPr lang="ru-RU" sz="1400" dirty="0"/>
            <a:t>Период проведения исследования </a:t>
          </a:r>
        </a:p>
        <a:p>
          <a:r>
            <a:rPr lang="ru-RU" sz="1200" dirty="0"/>
            <a:t>с 1 июня 2023г по 30 ноября 2023г</a:t>
          </a:r>
        </a:p>
      </dgm:t>
    </dgm:pt>
    <dgm:pt modelId="{597D62DF-78A8-4A82-B3DC-6A28AC5C2BD1}" type="parTrans" cxnId="{D79C66C3-C48D-4A64-8589-D36B4C7181D0}">
      <dgm:prSet/>
      <dgm:spPr/>
      <dgm:t>
        <a:bodyPr/>
        <a:lstStyle/>
        <a:p>
          <a:endParaRPr lang="ru-RU"/>
        </a:p>
      </dgm:t>
    </dgm:pt>
    <dgm:pt modelId="{2E18A933-0600-448B-AC66-29C83FFD5AD3}" type="sibTrans" cxnId="{D79C66C3-C48D-4A64-8589-D36B4C7181D0}">
      <dgm:prSet/>
      <dgm:spPr/>
      <dgm:t>
        <a:bodyPr/>
        <a:lstStyle/>
        <a:p>
          <a:endParaRPr lang="ru-RU"/>
        </a:p>
      </dgm:t>
    </dgm:pt>
    <dgm:pt modelId="{985AC963-FA8D-4419-AC98-BE0030D71F6F}">
      <dgm:prSet phldrT="[Текст]" custT="1"/>
      <dgm:spPr>
        <a:solidFill>
          <a:srgbClr val="2F5597"/>
        </a:solidFill>
      </dgm:spPr>
      <dgm:t>
        <a:bodyPr/>
        <a:lstStyle/>
        <a:p>
          <a:r>
            <a:rPr lang="ru-RU" sz="1600" dirty="0"/>
            <a:t>Расклейка кодов-</a:t>
          </a:r>
          <a:r>
            <a:rPr lang="ru-RU" sz="1600" dirty="0" err="1"/>
            <a:t>стикеров</a:t>
          </a:r>
          <a:r>
            <a:rPr lang="ru-RU" sz="1600" dirty="0"/>
            <a:t> производится однократно </a:t>
          </a:r>
        </a:p>
      </dgm:t>
    </dgm:pt>
    <dgm:pt modelId="{7053F0EC-9A3A-4DE0-A3D9-D7D5F8541545}" type="parTrans" cxnId="{19D6F8BD-BEDC-4EEE-9AB3-7C0E157B4D0F}">
      <dgm:prSet/>
      <dgm:spPr/>
      <dgm:t>
        <a:bodyPr/>
        <a:lstStyle/>
        <a:p>
          <a:endParaRPr lang="ru-RU"/>
        </a:p>
      </dgm:t>
    </dgm:pt>
    <dgm:pt modelId="{41A76DF0-AB4E-4163-8DE3-C714B91730C1}" type="sibTrans" cxnId="{19D6F8BD-BEDC-4EEE-9AB3-7C0E157B4D0F}">
      <dgm:prSet/>
      <dgm:spPr/>
      <dgm:t>
        <a:bodyPr/>
        <a:lstStyle/>
        <a:p>
          <a:endParaRPr lang="ru-RU"/>
        </a:p>
      </dgm:t>
    </dgm:pt>
    <dgm:pt modelId="{4970FF87-F777-4B94-9782-EF850BEC3F86}">
      <dgm:prSet phldrT="[Текст]" custT="1"/>
      <dgm:spPr>
        <a:solidFill>
          <a:srgbClr val="2F5597"/>
        </a:solidFill>
      </dgm:spPr>
      <dgm:t>
        <a:bodyPr/>
        <a:lstStyle/>
        <a:p>
          <a:r>
            <a:rPr lang="ru-RU" sz="1300" dirty="0"/>
            <a:t>Раздача листовок с кодами на опрос производится 1 раз в квартал. Продолжительность раздачи листовок 2 недели </a:t>
          </a:r>
        </a:p>
      </dgm:t>
    </dgm:pt>
    <dgm:pt modelId="{D677CF15-802B-4FA4-B0F8-C30507037955}" type="parTrans" cxnId="{C0F32AC8-3A2D-4682-80D0-B567F492EF00}">
      <dgm:prSet/>
      <dgm:spPr/>
      <dgm:t>
        <a:bodyPr/>
        <a:lstStyle/>
        <a:p>
          <a:endParaRPr lang="ru-RU"/>
        </a:p>
      </dgm:t>
    </dgm:pt>
    <dgm:pt modelId="{63102249-557F-49F4-BAB6-AB119E10E005}" type="sibTrans" cxnId="{C0F32AC8-3A2D-4682-80D0-B567F492EF00}">
      <dgm:prSet/>
      <dgm:spPr/>
      <dgm:t>
        <a:bodyPr/>
        <a:lstStyle/>
        <a:p>
          <a:endParaRPr lang="ru-RU"/>
        </a:p>
      </dgm:t>
    </dgm:pt>
    <dgm:pt modelId="{7B4929F5-69C5-4C8B-AA5A-8952751FCA74}" type="pres">
      <dgm:prSet presAssocID="{8FF798D6-40BA-4D83-9073-D55DE4160F03}" presName="Name0" presStyleCnt="0">
        <dgm:presLayoutVars>
          <dgm:dir/>
          <dgm:animLvl val="lvl"/>
          <dgm:resizeHandles val="exact"/>
        </dgm:presLayoutVars>
      </dgm:prSet>
      <dgm:spPr/>
    </dgm:pt>
    <dgm:pt modelId="{D2A67724-8A8E-460E-8F36-D945DB825813}" type="pres">
      <dgm:prSet presAssocID="{1B2C49E5-67B5-4A34-9D37-9F8126F8E053}" presName="parTxOnly" presStyleLbl="node1" presStyleIdx="0" presStyleCnt="3" custLinFactNeighborX="-26166" custLinFactNeighborY="765">
        <dgm:presLayoutVars>
          <dgm:chMax val="0"/>
          <dgm:chPref val="0"/>
          <dgm:bulletEnabled val="1"/>
        </dgm:presLayoutVars>
      </dgm:prSet>
      <dgm:spPr/>
    </dgm:pt>
    <dgm:pt modelId="{BFFD7F5C-ACEC-4C80-936C-D949A58F1EE2}" type="pres">
      <dgm:prSet presAssocID="{2E18A933-0600-448B-AC66-29C83FFD5AD3}" presName="parTxOnlySpace" presStyleCnt="0"/>
      <dgm:spPr/>
    </dgm:pt>
    <dgm:pt modelId="{07F45D57-7763-4095-96FD-4047C88A9894}" type="pres">
      <dgm:prSet presAssocID="{985AC963-FA8D-4419-AC98-BE0030D71F6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189F7D-976A-4B47-A42F-DFC727B2F4B1}" type="pres">
      <dgm:prSet presAssocID="{41A76DF0-AB4E-4163-8DE3-C714B91730C1}" presName="parTxOnlySpace" presStyleCnt="0"/>
      <dgm:spPr/>
    </dgm:pt>
    <dgm:pt modelId="{949CE6D7-A7C7-4C9E-BFF1-06911AC0BAA8}" type="pres">
      <dgm:prSet presAssocID="{4970FF87-F777-4B94-9782-EF850BEC3F8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164FC2F-7105-4E63-937B-C449D151BB93}" type="presOf" srcId="{8FF798D6-40BA-4D83-9073-D55DE4160F03}" destId="{7B4929F5-69C5-4C8B-AA5A-8952751FCA74}" srcOrd="0" destOrd="0" presId="urn:microsoft.com/office/officeart/2005/8/layout/chevron1"/>
    <dgm:cxn modelId="{01DE8C62-74C3-400D-885C-AE95E37F7A1E}" type="presOf" srcId="{985AC963-FA8D-4419-AC98-BE0030D71F6F}" destId="{07F45D57-7763-4095-96FD-4047C88A9894}" srcOrd="0" destOrd="0" presId="urn:microsoft.com/office/officeart/2005/8/layout/chevron1"/>
    <dgm:cxn modelId="{CAEB618D-A7AA-42D7-B9F4-2C0FF09DFFCF}" type="presOf" srcId="{4970FF87-F777-4B94-9782-EF850BEC3F86}" destId="{949CE6D7-A7C7-4C9E-BFF1-06911AC0BAA8}" srcOrd="0" destOrd="0" presId="urn:microsoft.com/office/officeart/2005/8/layout/chevron1"/>
    <dgm:cxn modelId="{23112EB5-2F2C-4C0E-9168-47DAA24BF04C}" type="presOf" srcId="{1B2C49E5-67B5-4A34-9D37-9F8126F8E053}" destId="{D2A67724-8A8E-460E-8F36-D945DB825813}" srcOrd="0" destOrd="0" presId="urn:microsoft.com/office/officeart/2005/8/layout/chevron1"/>
    <dgm:cxn modelId="{19D6F8BD-BEDC-4EEE-9AB3-7C0E157B4D0F}" srcId="{8FF798D6-40BA-4D83-9073-D55DE4160F03}" destId="{985AC963-FA8D-4419-AC98-BE0030D71F6F}" srcOrd="1" destOrd="0" parTransId="{7053F0EC-9A3A-4DE0-A3D9-D7D5F8541545}" sibTransId="{41A76DF0-AB4E-4163-8DE3-C714B91730C1}"/>
    <dgm:cxn modelId="{D79C66C3-C48D-4A64-8589-D36B4C7181D0}" srcId="{8FF798D6-40BA-4D83-9073-D55DE4160F03}" destId="{1B2C49E5-67B5-4A34-9D37-9F8126F8E053}" srcOrd="0" destOrd="0" parTransId="{597D62DF-78A8-4A82-B3DC-6A28AC5C2BD1}" sibTransId="{2E18A933-0600-448B-AC66-29C83FFD5AD3}"/>
    <dgm:cxn modelId="{C0F32AC8-3A2D-4682-80D0-B567F492EF00}" srcId="{8FF798D6-40BA-4D83-9073-D55DE4160F03}" destId="{4970FF87-F777-4B94-9782-EF850BEC3F86}" srcOrd="2" destOrd="0" parTransId="{D677CF15-802B-4FA4-B0F8-C30507037955}" sibTransId="{63102249-557F-49F4-BAB6-AB119E10E005}"/>
    <dgm:cxn modelId="{E0635BC8-364B-49C3-A332-889373004804}" type="presParOf" srcId="{7B4929F5-69C5-4C8B-AA5A-8952751FCA74}" destId="{D2A67724-8A8E-460E-8F36-D945DB825813}" srcOrd="0" destOrd="0" presId="urn:microsoft.com/office/officeart/2005/8/layout/chevron1"/>
    <dgm:cxn modelId="{6627485E-5962-474B-B654-FE8209FD87BF}" type="presParOf" srcId="{7B4929F5-69C5-4C8B-AA5A-8952751FCA74}" destId="{BFFD7F5C-ACEC-4C80-936C-D949A58F1EE2}" srcOrd="1" destOrd="0" presId="urn:microsoft.com/office/officeart/2005/8/layout/chevron1"/>
    <dgm:cxn modelId="{02EB0A3C-9098-48A5-9258-43280F64A3ED}" type="presParOf" srcId="{7B4929F5-69C5-4C8B-AA5A-8952751FCA74}" destId="{07F45D57-7763-4095-96FD-4047C88A9894}" srcOrd="2" destOrd="0" presId="urn:microsoft.com/office/officeart/2005/8/layout/chevron1"/>
    <dgm:cxn modelId="{7F08C3C6-7393-4136-A9F3-A0FD5467A3C8}" type="presParOf" srcId="{7B4929F5-69C5-4C8B-AA5A-8952751FCA74}" destId="{BE189F7D-976A-4B47-A42F-DFC727B2F4B1}" srcOrd="3" destOrd="0" presId="urn:microsoft.com/office/officeart/2005/8/layout/chevron1"/>
    <dgm:cxn modelId="{55951018-60E1-4290-8887-10AAD91D07F9}" type="presParOf" srcId="{7B4929F5-69C5-4C8B-AA5A-8952751FCA74}" destId="{949CE6D7-A7C7-4C9E-BFF1-06911AC0BAA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B6257-2417-4F88-A1A6-9EEC045C4CED}">
      <dsp:nvSpPr>
        <dsp:cNvPr id="0" name=""/>
        <dsp:cNvSpPr/>
      </dsp:nvSpPr>
      <dsp:spPr>
        <a:xfrm>
          <a:off x="3286" y="173610"/>
          <a:ext cx="3203971" cy="633600"/>
        </a:xfrm>
        <a:prstGeom prst="rect">
          <a:avLst/>
        </a:prstGeom>
        <a:solidFill>
          <a:srgbClr val="2F5597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kern="1200" dirty="0"/>
            <a:t>Для пассажира</a:t>
          </a:r>
          <a:r>
            <a:rPr lang="en-US" sz="2200" b="1" kern="1200" dirty="0"/>
            <a:t>:</a:t>
          </a:r>
          <a:endParaRPr lang="ru-RU" sz="2200" kern="1200" dirty="0"/>
        </a:p>
      </dsp:txBody>
      <dsp:txXfrm>
        <a:off x="3286" y="173610"/>
        <a:ext cx="3203971" cy="633600"/>
      </dsp:txXfrm>
    </dsp:sp>
    <dsp:sp modelId="{3A5A0312-D04E-4CF0-BA90-FA1731251292}">
      <dsp:nvSpPr>
        <dsp:cNvPr id="0" name=""/>
        <dsp:cNvSpPr/>
      </dsp:nvSpPr>
      <dsp:spPr>
        <a:xfrm>
          <a:off x="0" y="807210"/>
          <a:ext cx="3203971" cy="3370516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Временные затраты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Неудобство заполнения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Много вопросов (21 шт.)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Бумажный формат</a:t>
          </a:r>
          <a:endParaRPr lang="en-US" sz="2200" kern="1200" dirty="0"/>
        </a:p>
      </dsp:txBody>
      <dsp:txXfrm>
        <a:off x="0" y="807210"/>
        <a:ext cx="3203971" cy="3370516"/>
      </dsp:txXfrm>
    </dsp:sp>
    <dsp:sp modelId="{EC6EFBA0-642D-42A8-8EED-666ADC5F985E}">
      <dsp:nvSpPr>
        <dsp:cNvPr id="0" name=""/>
        <dsp:cNvSpPr/>
      </dsp:nvSpPr>
      <dsp:spPr>
        <a:xfrm>
          <a:off x="3655814" y="173610"/>
          <a:ext cx="3203971" cy="633600"/>
        </a:xfrm>
        <a:prstGeom prst="rect">
          <a:avLst/>
        </a:prstGeom>
        <a:solidFill>
          <a:srgbClr val="2F5597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kern="1200" dirty="0"/>
            <a:t>Для компании</a:t>
          </a:r>
          <a:r>
            <a:rPr lang="en-US" sz="2200" b="1" kern="1200" dirty="0"/>
            <a:t>:</a:t>
          </a:r>
          <a:endParaRPr lang="ru-RU" sz="2200" kern="1200" dirty="0"/>
        </a:p>
      </dsp:txBody>
      <dsp:txXfrm>
        <a:off x="3655814" y="173610"/>
        <a:ext cx="3203971" cy="633600"/>
      </dsp:txXfrm>
    </dsp:sp>
    <dsp:sp modelId="{72FA6ECA-ACF3-4B90-B7F2-BE93EA4A7B5F}">
      <dsp:nvSpPr>
        <dsp:cNvPr id="0" name=""/>
        <dsp:cNvSpPr/>
      </dsp:nvSpPr>
      <dsp:spPr>
        <a:xfrm>
          <a:off x="3655814" y="807210"/>
          <a:ext cx="3203971" cy="3370516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Анкеты, ручки и др.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/>
            <a:t>Поиск и найм квалифицированных сотрудников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/>
            <a:t>Сложность аналитики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/>
            <a:t>Высокий процент брака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/>
            <a:t>Низкая конверсия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Малая мобильность</a:t>
          </a:r>
        </a:p>
      </dsp:txBody>
      <dsp:txXfrm>
        <a:off x="3655814" y="807210"/>
        <a:ext cx="3203971" cy="3370516"/>
      </dsp:txXfrm>
    </dsp:sp>
    <dsp:sp modelId="{D9F43459-88CD-4A07-85C3-663FA1CFA3B9}">
      <dsp:nvSpPr>
        <dsp:cNvPr id="0" name=""/>
        <dsp:cNvSpPr/>
      </dsp:nvSpPr>
      <dsp:spPr>
        <a:xfrm>
          <a:off x="7308342" y="173610"/>
          <a:ext cx="3203971" cy="633600"/>
        </a:xfrm>
        <a:prstGeom prst="rect">
          <a:avLst/>
        </a:prstGeom>
        <a:solidFill>
          <a:srgbClr val="2F5597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1" kern="1200" dirty="0"/>
            <a:t>Для интервьюера</a:t>
          </a:r>
          <a:r>
            <a:rPr lang="en-US" sz="2200" b="1" kern="1200" dirty="0"/>
            <a:t>:</a:t>
          </a:r>
          <a:endParaRPr lang="ru-RU" sz="2200" kern="1200" dirty="0"/>
        </a:p>
      </dsp:txBody>
      <dsp:txXfrm>
        <a:off x="7308342" y="173610"/>
        <a:ext cx="3203971" cy="633600"/>
      </dsp:txXfrm>
    </dsp:sp>
    <dsp:sp modelId="{CC61FCE9-48EF-4708-9BAA-4EBE46C3A4B8}">
      <dsp:nvSpPr>
        <dsp:cNvPr id="0" name=""/>
        <dsp:cNvSpPr/>
      </dsp:nvSpPr>
      <dsp:spPr>
        <a:xfrm>
          <a:off x="7308342" y="807210"/>
          <a:ext cx="3203971" cy="3370516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Сложность мотивации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Сложность обработки анкет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Доверие пассажира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Доверие поездной бригады</a:t>
          </a:r>
        </a:p>
      </dsp:txBody>
      <dsp:txXfrm>
        <a:off x="7308342" y="807210"/>
        <a:ext cx="3203971" cy="3370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67724-8A8E-460E-8F36-D945DB825813}">
      <dsp:nvSpPr>
        <dsp:cNvPr id="0" name=""/>
        <dsp:cNvSpPr/>
      </dsp:nvSpPr>
      <dsp:spPr>
        <a:xfrm>
          <a:off x="0" y="0"/>
          <a:ext cx="3305700" cy="807951"/>
        </a:xfrm>
        <a:prstGeom prst="chevron">
          <a:avLst/>
        </a:prstGeom>
        <a:solidFill>
          <a:srgbClr val="2F559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Период проведения исследования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 1 июня 2023г по 30 ноября 2023г</a:t>
          </a:r>
        </a:p>
      </dsp:txBody>
      <dsp:txXfrm>
        <a:off x="403976" y="0"/>
        <a:ext cx="2497749" cy="807951"/>
      </dsp:txXfrm>
    </dsp:sp>
    <dsp:sp modelId="{07F45D57-7763-4095-96FD-4047C88A9894}">
      <dsp:nvSpPr>
        <dsp:cNvPr id="0" name=""/>
        <dsp:cNvSpPr/>
      </dsp:nvSpPr>
      <dsp:spPr>
        <a:xfrm>
          <a:off x="2977844" y="0"/>
          <a:ext cx="3305700" cy="807951"/>
        </a:xfrm>
        <a:prstGeom prst="chevron">
          <a:avLst/>
        </a:prstGeom>
        <a:solidFill>
          <a:srgbClr val="2F559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Расклейка кодов-</a:t>
          </a:r>
          <a:r>
            <a:rPr lang="ru-RU" sz="1600" kern="1200" dirty="0" err="1"/>
            <a:t>стикеров</a:t>
          </a:r>
          <a:r>
            <a:rPr lang="ru-RU" sz="1600" kern="1200" dirty="0"/>
            <a:t> производится однократно </a:t>
          </a:r>
        </a:p>
      </dsp:txBody>
      <dsp:txXfrm>
        <a:off x="3381820" y="0"/>
        <a:ext cx="2497749" cy="807951"/>
      </dsp:txXfrm>
    </dsp:sp>
    <dsp:sp modelId="{949CE6D7-A7C7-4C9E-BFF1-06911AC0BAA8}">
      <dsp:nvSpPr>
        <dsp:cNvPr id="0" name=""/>
        <dsp:cNvSpPr/>
      </dsp:nvSpPr>
      <dsp:spPr>
        <a:xfrm>
          <a:off x="5952974" y="0"/>
          <a:ext cx="3305700" cy="807951"/>
        </a:xfrm>
        <a:prstGeom prst="chevron">
          <a:avLst/>
        </a:prstGeom>
        <a:solidFill>
          <a:srgbClr val="2F559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Раздача листовок с кодами на опрос производится 1 раз в квартал. Продолжительность раздачи листовок 2 недели </a:t>
          </a:r>
        </a:p>
      </dsp:txBody>
      <dsp:txXfrm>
        <a:off x="6356950" y="0"/>
        <a:ext cx="2497749" cy="807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1F7F3-11DA-43C0-BF2C-922E87C6D1E4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B693D-992A-423B-8BF0-2777B2539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1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77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51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1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62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8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99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5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6524-1C91-4FC0-B52B-D69D07B5D44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56524-1C91-4FC0-B52B-D69D07B5D441}" type="datetimeFigureOut">
              <a:rPr lang="ru-RU" smtClean="0"/>
              <a:t>18.06.2023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7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7000" r="1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7824" y="2570205"/>
            <a:ext cx="3276338" cy="580431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Проект: «РЖД»</a:t>
            </a:r>
          </a:p>
        </p:txBody>
      </p:sp>
    </p:spTree>
    <p:extLst>
      <p:ext uri="{BB962C8B-B14F-4D97-AF65-F5344CB8AC3E}">
        <p14:creationId xmlns:p14="http://schemas.microsoft.com/office/powerpoint/2010/main" val="18906360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Существующий </a:t>
            </a:r>
            <a:r>
              <a:rPr lang="ru-RU" sz="2400" dirty="0">
                <a:solidFill>
                  <a:srgbClr val="2F5597"/>
                </a:solidFill>
                <a:latin typeface="Arial Black" panose="020B0A04020102020204" pitchFamily="34" charset="0"/>
              </a:rPr>
              <a:t>процесс</a:t>
            </a:r>
          </a:p>
        </p:txBody>
      </p:sp>
      <p:sp>
        <p:nvSpPr>
          <p:cNvPr id="13" name="Правая фигурная скобка 12"/>
          <p:cNvSpPr/>
          <p:nvPr/>
        </p:nvSpPr>
        <p:spPr>
          <a:xfrm rot="5400000">
            <a:off x="5663778" y="-1562783"/>
            <a:ext cx="500449" cy="10352379"/>
          </a:xfrm>
          <a:prstGeom prst="rightBrace">
            <a:avLst/>
          </a:prstGeom>
          <a:ln>
            <a:solidFill>
              <a:srgbClr val="2F559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559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7862" y="3863632"/>
            <a:ext cx="4265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2F559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Продолжительность одного процесса сбора информации  </a:t>
            </a:r>
            <a:endParaRPr lang="ru-RU" sz="1200" dirty="0">
              <a:solidFill>
                <a:srgbClr val="2F5597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50594" y="2965152"/>
            <a:ext cx="632253" cy="4237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10 апреля 2023г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0682416" y="2952183"/>
            <a:ext cx="620110" cy="4633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/>
              <a:t>26 апреля 2023г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D34D7F-804D-4FB7-AF42-A3039A52C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00" y="4391870"/>
            <a:ext cx="2410573" cy="156375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D33B62A-218F-4367-A90E-3DD8D2EC0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81" y="4774431"/>
            <a:ext cx="2277136" cy="156409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6DD4970-EA20-4946-BC72-AA0EB184C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25" y="5027013"/>
            <a:ext cx="2883372" cy="156409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5813A59-5F6D-409E-A0C7-6943524AF0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42" r="-12" b="-21587"/>
          <a:stretch/>
        </p:blipFill>
        <p:spPr>
          <a:xfrm>
            <a:off x="737813" y="2088000"/>
            <a:ext cx="10566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8587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2F5597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Минусы существующего метода </a:t>
            </a:r>
            <a:br>
              <a:rPr lang="ru-RU" sz="2400" dirty="0">
                <a:solidFill>
                  <a:srgbClr val="2F5597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2F5597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исследования</a:t>
            </a:r>
            <a:endParaRPr lang="ru-RU" sz="2400" dirty="0">
              <a:solidFill>
                <a:srgbClr val="2F5597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497383"/>
              </p:ext>
            </p:extLst>
          </p:nvPr>
        </p:nvGraphicFramePr>
        <p:xfrm>
          <a:off x="838200" y="196772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38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29698"/>
            <a:ext cx="6551141" cy="74698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Анализ аналогов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t="2575" r="1765" b="6337"/>
          <a:stretch/>
        </p:blipFill>
        <p:spPr>
          <a:xfrm>
            <a:off x="6481667" y="1648619"/>
            <a:ext cx="5133331" cy="4274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A156E7-4A1A-4733-9C44-EA5C4569EBB4}"/>
              </a:ext>
            </a:extLst>
          </p:cNvPr>
          <p:cNvSpPr txBox="1"/>
          <p:nvPr/>
        </p:nvSpPr>
        <p:spPr>
          <a:xfrm>
            <a:off x="838200" y="1326374"/>
            <a:ext cx="487213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 ближайший аналог — РЖД «Бонус». И вот почему мы не можем скопировать данный процесс: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системы в том, что пассажирам предоставляется возможность пройти опрос, состоящий из 5 вопросов, и проводящийся по окончанию поездки.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 мало кто проходит опрос из-за неактуальности к тому моменту, когда его увидит пассажир.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решили позаимствовать основополагающий принцип работы РЖД «Бонус» - автоматизированную систему сбора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85436673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9151" y="18256"/>
            <a:ext cx="10515600" cy="1325563"/>
          </a:xfrm>
        </p:spPr>
        <p:txBody>
          <a:bodyPr/>
          <a:lstStyle/>
          <a:p>
            <a:r>
              <a:rPr lang="ru-RU" sz="2400" dirty="0">
                <a:solidFill>
                  <a:srgbClr val="2F5597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Решение</a:t>
            </a:r>
            <a:r>
              <a:rPr lang="ru-RU" dirty="0"/>
              <a:t> </a:t>
            </a:r>
          </a:p>
        </p:txBody>
      </p:sp>
      <p:graphicFrame>
        <p:nvGraphicFramePr>
          <p:cNvPr id="8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2741433"/>
              </p:ext>
            </p:extLst>
          </p:nvPr>
        </p:nvGraphicFramePr>
        <p:xfrm>
          <a:off x="1465305" y="5307642"/>
          <a:ext cx="9261389" cy="807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86B45A6-F65A-4258-9C64-1577834A1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819"/>
            <a:ext cx="10515600" cy="32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7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412" y="424753"/>
            <a:ext cx="4932123" cy="79641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Arial Black" charset="0"/>
                <a:ea typeface="Arial Black" charset="0"/>
                <a:cs typeface="Arial Black" charset="0"/>
              </a:rPr>
              <a:t>Размещение </a:t>
            </a:r>
            <a:r>
              <a:rPr lang="ru-RU" sz="2400" b="1" dirty="0" err="1">
                <a:solidFill>
                  <a:schemeClr val="accent1">
                    <a:lumMod val="50000"/>
                  </a:schemeClr>
                </a:solidFill>
                <a:latin typeface="Arial Black" charset="0"/>
                <a:ea typeface="Arial Black" charset="0"/>
                <a:cs typeface="Arial Black" charset="0"/>
              </a:rPr>
              <a:t>стикеров</a:t>
            </a: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 Black" charset="0"/>
                <a:ea typeface="Arial Black" charset="0"/>
                <a:cs typeface="Arial Black" charset="0"/>
              </a:rPr>
              <a:t>QR</a:t>
            </a:r>
            <a:endParaRPr lang="ru-RU" sz="2400" b="1" dirty="0">
              <a:solidFill>
                <a:schemeClr val="accent1">
                  <a:lumMod val="50000"/>
                </a:schemeClr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40" y="1221164"/>
            <a:ext cx="3521955" cy="5177368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42" y="1688820"/>
            <a:ext cx="7364398" cy="42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066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185</Words>
  <Application>Microsoft Macintosh PowerPoint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Times New Roman</vt:lpstr>
      <vt:lpstr>Тема Office</vt:lpstr>
      <vt:lpstr>Проект: «РЖД»</vt:lpstr>
      <vt:lpstr>Существующий процесс</vt:lpstr>
      <vt:lpstr>Минусы существующего метода  исследования</vt:lpstr>
      <vt:lpstr>Анализ аналогов</vt:lpstr>
      <vt:lpstr>Решение </vt:lpstr>
      <vt:lpstr>Размещение стикеров QR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Print</dc:creator>
  <cp:lastModifiedBy>Ильченко Александр Сергеевич</cp:lastModifiedBy>
  <cp:revision>50</cp:revision>
  <dcterms:created xsi:type="dcterms:W3CDTF">2021-11-29T10:22:08Z</dcterms:created>
  <dcterms:modified xsi:type="dcterms:W3CDTF">2023-06-17T21:35:42Z</dcterms:modified>
</cp:coreProperties>
</file>