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IBM Plex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6e7d7e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6e7d7e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b6e7d7e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b6e7d7e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c4fa63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c4fa63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c4fa63f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c4fa63f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7b75d4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7b75d4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7125" y="2081050"/>
            <a:ext cx="8404200" cy="20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Проект для яндекс лицея на </a:t>
            </a: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PyQt 6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 Минималистичный менеджер </a:t>
            </a: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домашних</a:t>
            </a: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 заданий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4101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Александрова Дмитрия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3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320">
                <a:latin typeface="IBM Plex Sans"/>
                <a:ea typeface="IBM Plex Sans"/>
                <a:cs typeface="IBM Plex Sans"/>
                <a:sym typeface="IBM Plex Sans"/>
              </a:rPr>
              <a:t>Введение</a:t>
            </a:r>
            <a:endParaRPr b="1" sz="332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Проблема: Существует много программ для планирования дел. Но не все из них бесплатные, а если и имеются то имеют закрытый исходный код.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Поэтому я и решил создать его.</a:t>
            </a:r>
            <a:r>
              <a:rPr lang="en-GB" sz="2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23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00" y="942513"/>
            <a:ext cx="4543500" cy="3258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896900" y="942525"/>
            <a:ext cx="412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Главное окно:</a:t>
            </a:r>
            <a:endParaRPr b="1"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-GB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Кнопка добавления задания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-GB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Удаление / Выполнение задания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-GB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Список выполненных заданий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292450" y="261175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Структура программы</a:t>
            </a:r>
            <a:endParaRPr b="1" sz="2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99" y="372300"/>
            <a:ext cx="3461600" cy="37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352750" y="372300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Окно создания задания:</a:t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Char char="●"/>
            </a:pPr>
            <a:r>
              <a:rPr lang="en-GB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Название предмета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Char char="●"/>
            </a:pPr>
            <a:r>
              <a:rPr lang="en-GB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Текст задания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Char char="●"/>
            </a:pPr>
            <a:r>
              <a:rPr lang="en-GB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Выбор даты дедлайна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Char char="●"/>
            </a:pPr>
            <a:r>
              <a:rPr lang="en-GB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Время дедлайна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7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BM Plex Sans"/>
                <a:ea typeface="IBM Plex Sans"/>
                <a:cs typeface="IBM Plex Sans"/>
                <a:sym typeface="IBM Plex Sans"/>
              </a:rPr>
              <a:t>Работа с базой данных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113725" y="1096600"/>
            <a:ext cx="2165700" cy="36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464050" y="1172300"/>
            <a:ext cx="1481700" cy="47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Кнопка добавить 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586150" y="1853150"/>
            <a:ext cx="993300" cy="62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Окно ввода задания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19850" y="2632150"/>
            <a:ext cx="1725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Метод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add_task_from_ui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565775" y="1750325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384975" y="3508825"/>
            <a:ext cx="1052100" cy="48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Вставка в бд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11700" y="4104900"/>
            <a:ext cx="1318800" cy="47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Метод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load_tasks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2390250" y="1096600"/>
            <a:ext cx="1842300" cy="31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572550" y="1172300"/>
            <a:ext cx="1400400" cy="45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Кнопка удалить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2595800" y="1871950"/>
            <a:ext cx="1305000" cy="45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Метод delete_task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2572550" y="2571600"/>
            <a:ext cx="1351500" cy="48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Удаление из бд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613350" y="3320925"/>
            <a:ext cx="1269900" cy="39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Метод load_tasks</a:t>
            </a:r>
            <a:endParaRPr/>
          </a:p>
        </p:txBody>
      </p:sp>
      <p:cxnSp>
        <p:nvCxnSpPr>
          <p:cNvPr id="92" name="Google Shape;92;p17"/>
          <p:cNvCxnSpPr>
            <a:stCxn id="89" idx="2"/>
            <a:endCxn id="90" idx="0"/>
          </p:cNvCxnSpPr>
          <p:nvPr/>
        </p:nvCxnSpPr>
        <p:spPr>
          <a:xfrm>
            <a:off x="3248300" y="2329450"/>
            <a:ext cx="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>
            <a:stCxn id="90" idx="2"/>
            <a:endCxn id="91" idx="0"/>
          </p:cNvCxnSpPr>
          <p:nvPr/>
        </p:nvCxnSpPr>
        <p:spPr>
          <a:xfrm>
            <a:off x="3248300" y="3059100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>
            <a:stCxn id="88" idx="2"/>
            <a:endCxn id="89" idx="0"/>
          </p:cNvCxnSpPr>
          <p:nvPr/>
        </p:nvCxnSpPr>
        <p:spPr>
          <a:xfrm flipH="1">
            <a:off x="3248150" y="1629800"/>
            <a:ext cx="24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>
            <a:stCxn id="82" idx="2"/>
            <a:endCxn id="83" idx="0"/>
          </p:cNvCxnSpPr>
          <p:nvPr/>
        </p:nvCxnSpPr>
        <p:spPr>
          <a:xfrm>
            <a:off x="1082800" y="2480150"/>
            <a:ext cx="0" cy="1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>
            <a:stCxn id="81" idx="2"/>
            <a:endCxn id="82" idx="0"/>
          </p:cNvCxnSpPr>
          <p:nvPr/>
        </p:nvCxnSpPr>
        <p:spPr>
          <a:xfrm flipH="1">
            <a:off x="1082800" y="1644500"/>
            <a:ext cx="12210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>
            <a:stCxn id="83" idx="2"/>
            <a:endCxn id="85" idx="0"/>
          </p:cNvCxnSpPr>
          <p:nvPr/>
        </p:nvCxnSpPr>
        <p:spPr>
          <a:xfrm flipH="1">
            <a:off x="910900" y="3204850"/>
            <a:ext cx="1719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>
            <a:stCxn id="85" idx="2"/>
            <a:endCxn id="86" idx="0"/>
          </p:cNvCxnSpPr>
          <p:nvPr/>
        </p:nvCxnSpPr>
        <p:spPr>
          <a:xfrm>
            <a:off x="911025" y="3996325"/>
            <a:ext cx="60000" cy="1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7"/>
          <p:cNvSpPr/>
          <p:nvPr/>
        </p:nvSpPr>
        <p:spPr>
          <a:xfrm>
            <a:off x="4493700" y="1096600"/>
            <a:ext cx="3067800" cy="31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5262300" y="1133075"/>
            <a:ext cx="1530600" cy="78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Кнопка завершить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381225" y="2191425"/>
            <a:ext cx="1628100" cy="81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Метод complete_task</a:t>
            </a:r>
            <a:endParaRPr/>
          </a:p>
        </p:txBody>
      </p:sp>
      <p:cxnSp>
        <p:nvCxnSpPr>
          <p:cNvPr id="102" name="Google Shape;102;p17"/>
          <p:cNvCxnSpPr>
            <a:stCxn id="100" idx="2"/>
            <a:endCxn id="101" idx="0"/>
          </p:cNvCxnSpPr>
          <p:nvPr/>
        </p:nvCxnSpPr>
        <p:spPr>
          <a:xfrm>
            <a:off x="6027600" y="1914575"/>
            <a:ext cx="1677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7"/>
          <p:cNvSpPr/>
          <p:nvPr/>
        </p:nvSpPr>
        <p:spPr>
          <a:xfrm>
            <a:off x="5340525" y="3314875"/>
            <a:ext cx="1481700" cy="66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Метод load_tasks</a:t>
            </a:r>
            <a:endParaRPr/>
          </a:p>
        </p:txBody>
      </p:sp>
      <p:cxnSp>
        <p:nvCxnSpPr>
          <p:cNvPr id="104" name="Google Shape;104;p17"/>
          <p:cNvCxnSpPr>
            <a:stCxn id="101" idx="2"/>
            <a:endCxn id="103" idx="0"/>
          </p:cNvCxnSpPr>
          <p:nvPr/>
        </p:nvCxnSpPr>
        <p:spPr>
          <a:xfrm flipH="1">
            <a:off x="6081275" y="3005625"/>
            <a:ext cx="11400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90420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BM Plex Sans"/>
                <a:ea typeface="IBM Plex Sans"/>
                <a:cs typeface="IBM Plex Sans"/>
                <a:sym typeface="IBM Plex Sans"/>
              </a:rPr>
              <a:t>Сама база данных выглядит так :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7441"/>
            <a:ext cx="1626150" cy="2161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150" y="1587455"/>
            <a:ext cx="7618124" cy="207014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905250" y="-990600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