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IBM Plex Sans"/>
      <p:regular r:id="rId13"/>
      <p:bold r:id="rId14"/>
      <p:italic r:id="rId15"/>
      <p:boldItalic r:id="rId16"/>
    </p:embeddedFont>
    <p:embeddedFont>
      <p:font typeface="IBM Plex Sans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italic.fntdata"/><Relationship Id="rId14" Type="http://schemas.openxmlformats.org/officeDocument/2006/relationships/font" Target="fonts/IBMPlexSans-bold.fntdata"/><Relationship Id="rId17" Type="http://schemas.openxmlformats.org/officeDocument/2006/relationships/font" Target="fonts/IBMPlexSansMedium-regular.fntdata"/><Relationship Id="rId16" Type="http://schemas.openxmlformats.org/officeDocument/2006/relationships/font" Target="fonts/IBMPlexSa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Medium-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b9b35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db9b35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db9b35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db9b3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adb9b35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adb9b35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adb9b35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adb9b35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adb9b35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adb9b35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adb9b35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adb9b35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Y</a:t>
            </a:r>
            <a:r>
              <a:rPr lang="en-GB">
                <a:latin typeface="IBM Plex Sans Medium"/>
                <a:ea typeface="IBM Plex Sans Medium"/>
                <a:cs typeface="IBM Plex Sans Medium"/>
                <a:sym typeface="IBM Plex Sans Medium"/>
              </a:rPr>
              <a:t>andexAria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Д</a:t>
            </a:r>
            <a:r>
              <a:rPr lang="en-GB"/>
              <a:t>митрий Александров, </a:t>
            </a:r>
            <a:r>
              <a:rPr lang="en-GB">
                <a:solidFill>
                  <a:srgbClr val="FF0000"/>
                </a:solidFill>
              </a:rPr>
              <a:t>И</a:t>
            </a:r>
            <a:r>
              <a:rPr lang="en-GB"/>
              <a:t>лья Севрюков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В</a:t>
            </a:r>
            <a:r>
              <a:rPr lang="en-GB">
                <a:latin typeface="IBM Plex Sans Medium"/>
                <a:ea typeface="IBM Plex Sans Medium"/>
                <a:cs typeface="IBM Plex Sans Medium"/>
                <a:sym typeface="IBM Plex Sans Medium"/>
              </a:rPr>
              <a:t>ведение: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 Medium"/>
                <a:ea typeface="IBM Plex Sans Medium"/>
                <a:cs typeface="IBM Plex Sans Medium"/>
                <a:sym typeface="IBM Plex Sans Medium"/>
              </a:rPr>
              <a:t>Проект разработан как игра песочница на python, с использованием библиотеки pygame.</a:t>
            </a:r>
            <a:br>
              <a:rPr lang="en-GB"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 Medium"/>
                <a:ea typeface="IBM Plex Sans Medium"/>
                <a:cs typeface="IBM Plex Sans Medium"/>
                <a:sym typeface="IBM Plex Sans Medium"/>
              </a:rPr>
              <a:t>Проект собрал в себя идею свободы маинкрафта, и внешний вид террарии.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266925" y="1425750"/>
            <a:ext cx="312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063650" y="1805150"/>
            <a:ext cx="468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ней вы сможете создавать  различные постройки 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писание реализации: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30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В проекте есть 4 py-файла: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main_menu.py - файл главного меню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main.py - основной файл игры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map.py - редактор карт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p</a:t>
            </a:r>
            <a:r>
              <a:rPr lang="en-GB">
                <a:solidFill>
                  <a:schemeClr val="dk1"/>
                </a:solidFill>
              </a:rPr>
              <a:t>erlin.py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409" y="1543050"/>
            <a:ext cx="3848825" cy="17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9450" y="27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писание реализации: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462050" y="1588350"/>
            <a:ext cx="54300" cy="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86450" y="1382400"/>
            <a:ext cx="66936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main_menu.py и main.py - сначала запускается главное меню. Потом основной файл игры.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39450" y="27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писание реализации: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72650" y="1236050"/>
            <a:ext cx="64062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perlin.py использована библиотека noise для шума Перлина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map.py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Оба файла позволяют редактировать карту для игры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З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аключение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Использованы</a:t>
            </a:r>
            <a:r>
              <a:rPr lang="en-GB"/>
              <a:t> технологии: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VScode</a:t>
            </a:r>
            <a:br>
              <a:rPr lang="en-GB"/>
            </a:br>
            <a:r>
              <a:rPr lang="en-GB"/>
              <a:t>Pycharm</a:t>
            </a:r>
            <a:br>
              <a:rPr lang="en-GB"/>
            </a:br>
            <a:r>
              <a:rPr lang="en-GB"/>
              <a:t>Python 3.11</a:t>
            </a:r>
            <a:br>
              <a:rPr lang="en-GB"/>
            </a:br>
            <a:r>
              <a:rPr lang="en-GB"/>
              <a:t>nvim</a:t>
            </a:r>
            <a:br>
              <a:rPr lang="en-GB"/>
            </a:br>
            <a:r>
              <a:rPr lang="en-GB"/>
              <a:t>Pygame, noise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