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600FE-7771-4C37-8358-B5ACF98AB0A5}">
  <a:tblStyle styleId="{220600FE-7771-4C37-8358-B5ACF98AB0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6" Type="http://schemas.openxmlformats.org/officeDocument/2006/relationships/font" Target="fonts/IBMPlex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602e7477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602e7477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602e7477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602e7477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602e747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602e747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602e747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602e747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602e7477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602e7477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00" y="111800"/>
            <a:ext cx="1961322" cy="20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463" y="692850"/>
            <a:ext cx="1925725" cy="18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013175" y="-1123275"/>
            <a:ext cx="3251700" cy="3063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56475" y="692850"/>
            <a:ext cx="9096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Привычковая </a:t>
            </a:r>
            <a:r>
              <a:rPr lang="en-GB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Я</a:t>
            </a: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ндексФерма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644625" y="3270125"/>
            <a:ext cx="5393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2080">
                <a:latin typeface="IBM Plex Sans"/>
                <a:ea typeface="IBM Plex Sans"/>
                <a:cs typeface="IBM Plex Sans"/>
                <a:sym typeface="IBM Plex Sans"/>
              </a:rPr>
              <a:t>Flask Web проект от </a:t>
            </a:r>
            <a:r>
              <a:rPr lang="en-GB" sz="208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А</a:t>
            </a:r>
            <a:r>
              <a:rPr lang="en-GB" sz="2080">
                <a:latin typeface="IBM Plex Sans"/>
                <a:ea typeface="IBM Plex Sans"/>
                <a:cs typeface="IBM Plex Sans"/>
                <a:sym typeface="IBM Plex Sans"/>
              </a:rPr>
              <a:t>лександрова Дмитрия и </a:t>
            </a:r>
            <a:r>
              <a:rPr lang="en-GB" sz="2080">
                <a:solidFill>
                  <a:srgbClr val="FF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С</a:t>
            </a:r>
            <a:r>
              <a:rPr lang="en-GB" sz="2080">
                <a:latin typeface="IBM Plex Sans"/>
                <a:ea typeface="IBM Plex Sans"/>
                <a:cs typeface="IBM Plex Sans"/>
                <a:sym typeface="IBM Plex Sans"/>
              </a:rPr>
              <a:t>еврюкова Ильи</a:t>
            </a:r>
            <a:endParaRPr sz="1979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55" y="2627074"/>
            <a:ext cx="2875325" cy="1917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6947975" y="2852575"/>
            <a:ext cx="3398100" cy="3096300"/>
          </a:xfrm>
          <a:prstGeom prst="triangle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939850" y="3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Цель и задачи: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457175" y="1004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Создать геймифицированное веб-приложение, которое поможет пользователям вырабатывать полезные привычки через уход за виртуальным садом.</a:t>
            </a:r>
            <a:endParaRPr sz="3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28975" y="25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Задачи: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6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80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+ Разработка интерфейса и пользовательского опыта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+ Реализация регистрации и авторизации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+ Создание игровой механики (рост растений за выполнение привычек)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+ Настройка базы данных (пользователи, растения, прогресс)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- Добавление достижений и статистики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2000"/>
              <a:buFont typeface="IBM Plex Sans"/>
              <a:buAutoNum type="arabicPeriod"/>
            </a:pPr>
            <a:r>
              <a:rPr lang="en-GB" sz="2000">
                <a:solidFill>
                  <a:srgbClr val="2C2C36"/>
                </a:solidFill>
                <a:highlight>
                  <a:srgbClr val="FFFFFF"/>
                </a:highlight>
                <a:latin typeface="IBM Plex Sans"/>
                <a:ea typeface="IBM Plex Sans"/>
                <a:cs typeface="IBM Plex Sans"/>
                <a:sym typeface="IBM Plex Sans"/>
              </a:rPr>
              <a:t>+ Тестирование и оптимизация работы приложения</a:t>
            </a:r>
            <a:endParaRPr sz="2000">
              <a:solidFill>
                <a:srgbClr val="2C2C36"/>
              </a:solidFill>
              <a:highlight>
                <a:srgbClr val="FFFFFF"/>
              </a:highlight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3" name="Google Shape;73;p15"/>
          <p:cNvSpPr/>
          <p:nvPr/>
        </p:nvSpPr>
        <p:spPr>
          <a:xfrm>
            <a:off x="-472950" y="4574475"/>
            <a:ext cx="968100" cy="997500"/>
          </a:xfrm>
          <a:prstGeom prst="diamond">
            <a:avLst/>
          </a:prstGeom>
          <a:solidFill>
            <a:srgbClr val="FF99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16"/>
          <p:cNvGraphicFramePr/>
          <p:nvPr/>
        </p:nvGraphicFramePr>
        <p:xfrm>
          <a:off x="363213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{220600FE-7771-4C37-8358-B5ACF98AB0A5}</a:tableStyleId>
              </a:tblPr>
              <a:tblGrid>
                <a:gridCol w="1660200"/>
                <a:gridCol w="1660200"/>
                <a:gridCol w="1660200"/>
                <a:gridCol w="1660200"/>
                <a:gridCol w="1660200"/>
              </a:tblGrid>
              <a:tr h="534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Название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Оссобенности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Плюсы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Минусы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Сравнение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4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Habitica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Ролевая игра и трекер привычек в одном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Интересный игровой процесс, </a:t>
                      </a:r>
                      <a:r>
                        <a:rPr lang="en-GB"/>
                        <a:t>хороший</a:t>
                      </a:r>
                      <a:r>
                        <a:rPr lang="en-GB"/>
                        <a:t> уровень поощрения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Перегруженный</a:t>
                      </a:r>
                      <a:r>
                        <a:rPr lang="en-GB"/>
                        <a:t> интерфейс и много платных функций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У нас проще и визуальнее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414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Streak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Минималистичный трекер привычек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Интеграция с apple health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Много денег и мало функций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У нас больше мотивации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0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Forest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Дерево растет пока ты фокусируешься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Приятный интерфейс, </a:t>
                      </a:r>
                      <a:r>
                        <a:rPr lang="en-GB"/>
                        <a:t>минималистичный</a:t>
                      </a:r>
                      <a:r>
                        <a:rPr lang="en-GB"/>
                        <a:t> дизайн, хорошая и наглядная аналитика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нет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Похожая идея, но у нас выработка привычек а не </a:t>
                      </a:r>
                      <a:r>
                        <a:rPr lang="en-GB"/>
                        <a:t>концентрации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54585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Перейдем к самой веб приложухе!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51725" y="-509925"/>
            <a:ext cx="1906500" cy="17736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932450" y="181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BM Plex Sans"/>
                <a:ea typeface="IBM Plex Sans"/>
                <a:cs typeface="IBM Plex Sans"/>
                <a:sym typeface="IBM Plex Sans"/>
              </a:rPr>
              <a:t>Спасибо за внимание!</a:t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5424325" y="1751450"/>
            <a:ext cx="6163200" cy="428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