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3"/>
    <p:restoredTop sz="93887"/>
  </p:normalViewPr>
  <p:slideViewPr>
    <p:cSldViewPr snapToGrid="0" snapToObjects="1">
      <p:cViewPr varScale="1">
        <p:scale>
          <a:sx n="80" d="100"/>
          <a:sy n="80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5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44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49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12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85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0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04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94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2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9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 35"/>
          <p:cNvGrpSpPr/>
          <p:nvPr/>
        </p:nvGrpSpPr>
        <p:grpSpPr>
          <a:xfrm>
            <a:off x="1355833" y="1087821"/>
            <a:ext cx="8087711" cy="3972910"/>
            <a:chOff x="1355833" y="1087821"/>
            <a:chExt cx="8087711" cy="3972910"/>
          </a:xfrm>
        </p:grpSpPr>
        <p:sp>
          <p:nvSpPr>
            <p:cNvPr id="5" name="圆角矩形 4"/>
            <p:cNvSpPr/>
            <p:nvPr/>
          </p:nvSpPr>
          <p:spPr>
            <a:xfrm>
              <a:off x="1355833" y="1087821"/>
              <a:ext cx="8087711" cy="3972910"/>
            </a:xfrm>
            <a:prstGeom prst="roundRect">
              <a:avLst>
                <a:gd name="adj" fmla="val 465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08936" y="1093471"/>
              <a:ext cx="1781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smtClean="0">
                  <a:solidFill>
                    <a:schemeClr val="accent1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host</a:t>
              </a:r>
              <a:endPara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608082" y="1555137"/>
              <a:ext cx="3421118" cy="1393015"/>
            </a:xfrm>
            <a:prstGeom prst="roundRect">
              <a:avLst>
                <a:gd name="adj" fmla="val 8746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52447" y="1555136"/>
              <a:ext cx="1686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r>
                <a:rPr kumimoji="1" lang="en-US" altLang="zh-CN" sz="2000" dirty="0" smtClean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ontainer1</a:t>
              </a:r>
              <a:endParaRPr kumimoji="1" lang="zh-CN" altLang="en-US" sz="200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52447" y="2047579"/>
              <a:ext cx="1876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172.17.0.1/16</a:t>
              </a:r>
              <a:endParaRPr kumimoji="1" lang="zh-CN" alt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>
              <a:off x="2561896" y="2569779"/>
              <a:ext cx="1513489" cy="378373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35316" y="2569779"/>
              <a:ext cx="116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mtClean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eth0</a:t>
              </a:r>
              <a:endParaRPr kumimoji="1" lang="zh-CN" alt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5" name="组 14"/>
            <p:cNvGrpSpPr/>
            <p:nvPr/>
          </p:nvGrpSpPr>
          <p:grpSpPr>
            <a:xfrm>
              <a:off x="5738642" y="1546096"/>
              <a:ext cx="3421118" cy="1393015"/>
              <a:chOff x="1608082" y="1555137"/>
              <a:chExt cx="3421118" cy="1393015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608082" y="1555137"/>
                <a:ext cx="3421118" cy="1393015"/>
              </a:xfrm>
              <a:prstGeom prst="roundRect">
                <a:avLst>
                  <a:gd name="adj" fmla="val 874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231930" y="1564177"/>
                <a:ext cx="1686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2000" dirty="0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kumimoji="1" lang="en-US" altLang="zh-CN" sz="2000" dirty="0" smtClean="0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ontainer1</a:t>
                </a:r>
                <a:endParaRPr kumimoji="1" lang="zh-CN" altLang="en-US" sz="2000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042743" y="2056620"/>
                <a:ext cx="1876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dirty="0" smtClean="0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172.17.0.2/16</a:t>
                </a:r>
                <a:endParaRPr kumimoji="1" lang="zh-CN" altLang="en-US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2561896" y="2569779"/>
                <a:ext cx="1513489" cy="378373"/>
              </a:xfrm>
              <a:prstGeom prst="hexagon">
                <a:avLst>
                  <a:gd name="adj" fmla="val 33333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316" y="2569779"/>
                <a:ext cx="11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eth0</a:t>
                </a:r>
                <a:endParaRPr kumimoji="1" lang="zh-CN" altLang="en-US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1608082" y="3440594"/>
              <a:ext cx="7551678" cy="8040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2561895" y="3431553"/>
              <a:ext cx="1513489" cy="378373"/>
              <a:chOff x="2525107" y="3447398"/>
              <a:chExt cx="1513489" cy="378373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2525107" y="3447398"/>
                <a:ext cx="1513489" cy="378373"/>
              </a:xfrm>
              <a:prstGeom prst="hexagon">
                <a:avLst>
                  <a:gd name="adj" fmla="val 33333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698527" y="3447398"/>
                <a:ext cx="11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</a:t>
                </a:r>
                <a:r>
                  <a:rPr kumimoji="1" lang="en-US" altLang="zh-CN" dirty="0" smtClean="0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eth*</a:t>
                </a:r>
                <a:endParaRPr kumimoji="1" lang="zh-CN" altLang="en-US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6692455" y="3440594"/>
              <a:ext cx="1513489" cy="378373"/>
              <a:chOff x="2525107" y="3447398"/>
              <a:chExt cx="1513489" cy="378373"/>
            </a:xfrm>
          </p:grpSpPr>
          <p:sp>
            <p:nvSpPr>
              <p:cNvPr id="26" name="六边形 25"/>
              <p:cNvSpPr/>
              <p:nvPr/>
            </p:nvSpPr>
            <p:spPr>
              <a:xfrm>
                <a:off x="2525107" y="3447398"/>
                <a:ext cx="1513489" cy="378373"/>
              </a:xfrm>
              <a:prstGeom prst="hexagon">
                <a:avLst>
                  <a:gd name="adj" fmla="val 33333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98527" y="3447398"/>
                <a:ext cx="11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</a:t>
                </a:r>
                <a:r>
                  <a:rPr kumimoji="1" lang="en-US" altLang="zh-CN" dirty="0" smtClean="0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eth*</a:t>
                </a:r>
                <a:endParaRPr kumimoji="1" lang="zh-CN" altLang="en-US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29" name="直线连接符 28"/>
            <p:cNvCxnSpPr>
              <a:endCxn id="23" idx="0"/>
            </p:cNvCxnSpPr>
            <p:nvPr/>
          </p:nvCxnSpPr>
          <p:spPr>
            <a:xfrm>
              <a:off x="3318639" y="2964237"/>
              <a:ext cx="0" cy="4673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7472839" y="2945836"/>
              <a:ext cx="0" cy="4673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4189685" y="3863250"/>
              <a:ext cx="2420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r>
                <a:rPr kumimoji="1" lang="en-US" altLang="zh-CN" smtClean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ocker0 172.17.42.1/16</a:t>
              </a:r>
              <a:endParaRPr kumimoji="1" lang="zh-CN" alt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2" name="组 31"/>
            <p:cNvGrpSpPr/>
            <p:nvPr/>
          </p:nvGrpSpPr>
          <p:grpSpPr>
            <a:xfrm>
              <a:off x="4642941" y="4674634"/>
              <a:ext cx="1513489" cy="378373"/>
              <a:chOff x="2525107" y="3447398"/>
              <a:chExt cx="1513489" cy="378373"/>
            </a:xfrm>
          </p:grpSpPr>
          <p:sp>
            <p:nvSpPr>
              <p:cNvPr id="33" name="六边形 32"/>
              <p:cNvSpPr/>
              <p:nvPr/>
            </p:nvSpPr>
            <p:spPr>
              <a:xfrm>
                <a:off x="2525107" y="3447398"/>
                <a:ext cx="1513489" cy="378373"/>
              </a:xfrm>
              <a:prstGeom prst="hexagon">
                <a:avLst>
                  <a:gd name="adj" fmla="val 33333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98527" y="3447398"/>
                <a:ext cx="11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eth0</a:t>
                </a:r>
                <a:endParaRPr kumimoji="1" lang="zh-CN" altLang="en-US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6329850" y="4674634"/>
              <a:ext cx="2420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10.10.101.105/24</a:t>
              </a:r>
              <a:endParaRPr kumimoji="1" lang="zh-CN" alt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5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65738" y="804041"/>
            <a:ext cx="2427890" cy="5234152"/>
          </a:xfrm>
          <a:prstGeom prst="roundRect">
            <a:avLst>
              <a:gd name="adj" fmla="val 562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30821" y="961696"/>
            <a:ext cx="149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Client</a:t>
            </a:r>
            <a:endParaRPr kumimoji="1" lang="zh-CN" altLang="en-US" sz="2000" b="1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9810" y="1519461"/>
            <a:ext cx="1899745" cy="56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Your Code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9809" y="2067439"/>
            <a:ext cx="1899745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FooService.</a:t>
            </a:r>
          </a:p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Client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9808" y="2652214"/>
            <a:ext cx="189974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Foo.</a:t>
            </a:r>
          </a:p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Write()/read()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9807" y="3219767"/>
            <a:ext cx="1899745" cy="565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TProtocol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29806" y="3770216"/>
            <a:ext cx="1899745" cy="5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TTransport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9806" y="5254534"/>
            <a:ext cx="1899745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Underlying</a:t>
            </a:r>
          </a:p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I/O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2963636" y="4402381"/>
            <a:ext cx="1" cy="884237"/>
          </a:xfrm>
          <a:prstGeom prst="line">
            <a:avLst/>
          </a:prstGeom>
          <a:ln w="152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810980" y="804041"/>
            <a:ext cx="2427890" cy="5234152"/>
          </a:xfrm>
          <a:prstGeom prst="roundRect">
            <a:avLst>
              <a:gd name="adj" fmla="val 562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276063" y="961696"/>
            <a:ext cx="149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Server</a:t>
            </a:r>
            <a:endParaRPr kumimoji="1" lang="zh-CN" altLang="en-US" sz="2000" b="1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75052" y="1519461"/>
            <a:ext cx="1899745" cy="56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Your Code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75051" y="2067439"/>
            <a:ext cx="1899745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FooService.</a:t>
            </a:r>
          </a:p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Processor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75050" y="2652214"/>
            <a:ext cx="189974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Foo.</a:t>
            </a:r>
          </a:p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Write()/read()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75049" y="3219767"/>
            <a:ext cx="1899745" cy="565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TProtocol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75048" y="3770216"/>
            <a:ext cx="1899745" cy="5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TTransport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75048" y="5254534"/>
            <a:ext cx="1899745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Underlying</a:t>
            </a:r>
          </a:p>
          <a:p>
            <a:pPr algn="ctr"/>
            <a:r>
              <a:rPr kumimoji="1"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I/O</a:t>
            </a:r>
            <a:endParaRPr kumimoji="1" lang="zh-CN" altLang="en-US" sz="16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8008878" y="4402381"/>
            <a:ext cx="1" cy="884237"/>
          </a:xfrm>
          <a:prstGeom prst="line">
            <a:avLst/>
          </a:prstGeom>
          <a:ln w="152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52529" y="2359826"/>
            <a:ext cx="129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smtClean="0">
                <a:solidFill>
                  <a:schemeClr val="accent6">
                    <a:lumMod val="50000"/>
                  </a:schemeClr>
                </a:solidFill>
              </a:rPr>
              <a:t>Generated Code</a:t>
            </a:r>
            <a:endParaRPr kumimoji="1" lang="zh-CN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直线连接符 29"/>
          <p:cNvCxnSpPr>
            <a:stCxn id="5" idx="3"/>
            <a:endCxn id="28" idx="1"/>
          </p:cNvCxnSpPr>
          <p:nvPr/>
        </p:nvCxnSpPr>
        <p:spPr>
          <a:xfrm>
            <a:off x="3929555" y="1802061"/>
            <a:ext cx="922974" cy="91170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21" idx="1"/>
            <a:endCxn id="28" idx="3"/>
          </p:cNvCxnSpPr>
          <p:nvPr/>
        </p:nvCxnSpPr>
        <p:spPr>
          <a:xfrm flipH="1">
            <a:off x="6152078" y="1802061"/>
            <a:ext cx="922974" cy="91170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8" idx="3"/>
            <a:endCxn id="28" idx="1"/>
          </p:cNvCxnSpPr>
          <p:nvPr/>
        </p:nvCxnSpPr>
        <p:spPr>
          <a:xfrm flipV="1">
            <a:off x="3929552" y="2713769"/>
            <a:ext cx="922977" cy="78859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24" idx="1"/>
            <a:endCxn id="28" idx="3"/>
          </p:cNvCxnSpPr>
          <p:nvPr/>
        </p:nvCxnSpPr>
        <p:spPr>
          <a:xfrm flipH="1" flipV="1">
            <a:off x="6152078" y="2713769"/>
            <a:ext cx="922971" cy="78859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4193619" y="5406190"/>
            <a:ext cx="2617352" cy="7337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V="1">
            <a:off x="4193619" y="5678905"/>
            <a:ext cx="2617361" cy="1039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49</Words>
  <Application>Microsoft Macintosh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dcterms:created xsi:type="dcterms:W3CDTF">2016-05-30T09:43:23Z</dcterms:created>
  <dcterms:modified xsi:type="dcterms:W3CDTF">2016-05-30T11:12:51Z</dcterms:modified>
</cp:coreProperties>
</file>