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43"/>
  </p:normalViewPr>
  <p:slideViewPr>
    <p:cSldViewPr snapToGrid="0" snapToObjects="1">
      <p:cViewPr varScale="1">
        <p:scale>
          <a:sx n="81" d="100"/>
          <a:sy n="81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E623-622E-0946-B9B4-7A32D0861629}" type="datetimeFigureOut">
              <a:rPr kumimoji="1" lang="zh-CN" altLang="en-US" smtClean="0"/>
              <a:t>16/5/30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1F37-27BB-DE40-8168-7F0B3961FA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57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E623-622E-0946-B9B4-7A32D0861629}" type="datetimeFigureOut">
              <a:rPr kumimoji="1" lang="zh-CN" altLang="en-US" smtClean="0"/>
              <a:t>16/5/30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1F37-27BB-DE40-8168-7F0B3961FA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844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E623-622E-0946-B9B4-7A32D0861629}" type="datetimeFigureOut">
              <a:rPr kumimoji="1" lang="zh-CN" altLang="en-US" smtClean="0"/>
              <a:t>16/5/30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1F37-27BB-DE40-8168-7F0B3961FA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949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E623-622E-0946-B9B4-7A32D0861629}" type="datetimeFigureOut">
              <a:rPr kumimoji="1" lang="zh-CN" altLang="en-US" smtClean="0"/>
              <a:t>16/5/30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1F37-27BB-DE40-8168-7F0B3961FA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12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E623-622E-0946-B9B4-7A32D0861629}" type="datetimeFigureOut">
              <a:rPr kumimoji="1" lang="zh-CN" altLang="en-US" smtClean="0"/>
              <a:t>16/5/30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1F37-27BB-DE40-8168-7F0B3961FA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885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E623-622E-0946-B9B4-7A32D0861629}" type="datetimeFigureOut">
              <a:rPr kumimoji="1" lang="zh-CN" altLang="en-US" smtClean="0"/>
              <a:t>16/5/30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1F37-27BB-DE40-8168-7F0B3961FA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362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E623-622E-0946-B9B4-7A32D0861629}" type="datetimeFigureOut">
              <a:rPr kumimoji="1" lang="zh-CN" altLang="en-US" smtClean="0"/>
              <a:t>16/5/30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1F37-27BB-DE40-8168-7F0B3961FA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06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E623-622E-0946-B9B4-7A32D0861629}" type="datetimeFigureOut">
              <a:rPr kumimoji="1" lang="zh-CN" altLang="en-US" smtClean="0"/>
              <a:t>16/5/30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1F37-27BB-DE40-8168-7F0B3961FA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604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E623-622E-0946-B9B4-7A32D0861629}" type="datetimeFigureOut">
              <a:rPr kumimoji="1" lang="zh-CN" altLang="en-US" smtClean="0"/>
              <a:t>16/5/30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1F37-27BB-DE40-8168-7F0B3961FA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394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E623-622E-0946-B9B4-7A32D0861629}" type="datetimeFigureOut">
              <a:rPr kumimoji="1" lang="zh-CN" altLang="en-US" smtClean="0"/>
              <a:t>16/5/30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1F37-27BB-DE40-8168-7F0B3961FA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32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E623-622E-0946-B9B4-7A32D0861629}" type="datetimeFigureOut">
              <a:rPr kumimoji="1" lang="zh-CN" altLang="en-US" smtClean="0"/>
              <a:t>16/5/30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1F37-27BB-DE40-8168-7F0B3961FA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29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4E623-622E-0946-B9B4-7A32D0861629}" type="datetimeFigureOut">
              <a:rPr kumimoji="1" lang="zh-CN" altLang="en-US" smtClean="0"/>
              <a:t>16/5/30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31F37-27BB-DE40-8168-7F0B3961FA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2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355833" y="1087821"/>
            <a:ext cx="8087711" cy="3972910"/>
          </a:xfrm>
          <a:prstGeom prst="roundRect">
            <a:avLst>
              <a:gd name="adj" fmla="val 4653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508936" y="1093471"/>
            <a:ext cx="1781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smtClean="0">
                <a:solidFill>
                  <a:schemeClr val="accent1">
                    <a:lumMod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host</a:t>
            </a:r>
            <a:endParaRPr kumimoji="1" lang="zh-CN" altLang="en-US" sz="2400" dirty="0">
              <a:solidFill>
                <a:schemeClr val="accent1">
                  <a:lumMod val="7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608082" y="1555137"/>
            <a:ext cx="3421118" cy="1393015"/>
          </a:xfrm>
          <a:prstGeom prst="roundRect">
            <a:avLst>
              <a:gd name="adj" fmla="val 874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52447" y="1555136"/>
            <a:ext cx="1686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kumimoji="1" lang="en-US" altLang="zh-CN" sz="2000" dirty="0" smtClean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ontainer1</a:t>
            </a:r>
            <a:endParaRPr kumimoji="1" lang="zh-CN" altLang="en-US" sz="2000" dirty="0">
              <a:solidFill>
                <a:srgbClr val="7030A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52447" y="2047579"/>
            <a:ext cx="187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172.17.0.1/16</a:t>
            </a:r>
            <a:endParaRPr kumimoji="1" lang="zh-CN" altLang="en-US" dirty="0">
              <a:solidFill>
                <a:srgbClr val="7030A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六边形 11"/>
          <p:cNvSpPr/>
          <p:nvPr/>
        </p:nvSpPr>
        <p:spPr>
          <a:xfrm>
            <a:off x="2561896" y="2569779"/>
            <a:ext cx="1513489" cy="378373"/>
          </a:xfrm>
          <a:prstGeom prst="hexagon">
            <a:avLst>
              <a:gd name="adj" fmla="val 33333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735316" y="2569779"/>
            <a:ext cx="11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mtClean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eth0</a:t>
            </a:r>
            <a:endParaRPr kumimoji="1" lang="zh-CN" altLang="en-US" dirty="0">
              <a:solidFill>
                <a:srgbClr val="7030A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5738642" y="1546096"/>
            <a:ext cx="3421118" cy="1393015"/>
            <a:chOff x="1608082" y="1555137"/>
            <a:chExt cx="3421118" cy="1393015"/>
          </a:xfrm>
        </p:grpSpPr>
        <p:sp>
          <p:nvSpPr>
            <p:cNvPr id="16" name="圆角矩形 15"/>
            <p:cNvSpPr/>
            <p:nvPr/>
          </p:nvSpPr>
          <p:spPr>
            <a:xfrm>
              <a:off x="1608082" y="1555137"/>
              <a:ext cx="3421118" cy="1393015"/>
            </a:xfrm>
            <a:prstGeom prst="roundRect">
              <a:avLst>
                <a:gd name="adj" fmla="val 8746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231930" y="1564177"/>
              <a:ext cx="16869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2000" dirty="0">
                  <a:solidFill>
                    <a:srgbClr val="7030A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C</a:t>
              </a:r>
              <a:r>
                <a:rPr kumimoji="1" lang="en-US" altLang="zh-CN" sz="2000" dirty="0" smtClean="0">
                  <a:solidFill>
                    <a:srgbClr val="7030A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ontainer1</a:t>
              </a:r>
              <a:endParaRPr kumimoji="1" lang="zh-CN" altLang="en-US" sz="2000" dirty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042743" y="2056620"/>
              <a:ext cx="1876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dirty="0" smtClean="0">
                  <a:solidFill>
                    <a:srgbClr val="7030A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172.17.0.2/16</a:t>
              </a:r>
              <a:endParaRPr kumimoji="1" lang="zh-CN" altLang="en-US" dirty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9" name="六边形 18"/>
            <p:cNvSpPr/>
            <p:nvPr/>
          </p:nvSpPr>
          <p:spPr>
            <a:xfrm>
              <a:off x="2561896" y="2569779"/>
              <a:ext cx="1513489" cy="378373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735316" y="2569779"/>
              <a:ext cx="1166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rgbClr val="7030A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eth0</a:t>
              </a:r>
              <a:endParaRPr kumimoji="1" lang="zh-CN" altLang="en-US" dirty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1608082" y="3440594"/>
            <a:ext cx="7551678" cy="8040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4" name="组 23"/>
          <p:cNvGrpSpPr/>
          <p:nvPr/>
        </p:nvGrpSpPr>
        <p:grpSpPr>
          <a:xfrm>
            <a:off x="2561895" y="3431553"/>
            <a:ext cx="1513489" cy="378373"/>
            <a:chOff x="2525107" y="3447398"/>
            <a:chExt cx="1513489" cy="378373"/>
          </a:xfrm>
        </p:grpSpPr>
        <p:sp>
          <p:nvSpPr>
            <p:cNvPr id="22" name="六边形 21"/>
            <p:cNvSpPr/>
            <p:nvPr/>
          </p:nvSpPr>
          <p:spPr>
            <a:xfrm>
              <a:off x="2525107" y="3447398"/>
              <a:ext cx="1513489" cy="378373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698527" y="3447398"/>
              <a:ext cx="1166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solidFill>
                    <a:srgbClr val="7030A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kumimoji="1" lang="en-US" altLang="zh-CN" dirty="0" smtClean="0">
                  <a:solidFill>
                    <a:srgbClr val="7030A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eth*</a:t>
              </a:r>
              <a:endParaRPr kumimoji="1" lang="zh-CN" altLang="en-US" dirty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6692455" y="3440594"/>
            <a:ext cx="1513489" cy="378373"/>
            <a:chOff x="2525107" y="3447398"/>
            <a:chExt cx="1513489" cy="378373"/>
          </a:xfrm>
        </p:grpSpPr>
        <p:sp>
          <p:nvSpPr>
            <p:cNvPr id="26" name="六边形 25"/>
            <p:cNvSpPr/>
            <p:nvPr/>
          </p:nvSpPr>
          <p:spPr>
            <a:xfrm>
              <a:off x="2525107" y="3447398"/>
              <a:ext cx="1513489" cy="378373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698527" y="3447398"/>
              <a:ext cx="1166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solidFill>
                    <a:srgbClr val="7030A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kumimoji="1" lang="en-US" altLang="zh-CN" dirty="0" smtClean="0">
                  <a:solidFill>
                    <a:srgbClr val="7030A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eth*</a:t>
              </a:r>
              <a:endParaRPr kumimoji="1" lang="zh-CN" altLang="en-US" dirty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cxnSp>
        <p:nvCxnSpPr>
          <p:cNvPr id="29" name="直线连接符 28"/>
          <p:cNvCxnSpPr>
            <a:endCxn id="23" idx="0"/>
          </p:cNvCxnSpPr>
          <p:nvPr/>
        </p:nvCxnSpPr>
        <p:spPr>
          <a:xfrm>
            <a:off x="3318639" y="2964237"/>
            <a:ext cx="0" cy="467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>
            <a:off x="7472839" y="2945836"/>
            <a:ext cx="0" cy="467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189685" y="3863250"/>
            <a:ext cx="242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kumimoji="1" lang="en-US" altLang="zh-CN" smtClean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ocker0 172.17.42.1/16</a:t>
            </a:r>
            <a:endParaRPr kumimoji="1" lang="zh-CN" altLang="en-US" dirty="0">
              <a:solidFill>
                <a:srgbClr val="7030A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32" name="组 31"/>
          <p:cNvGrpSpPr/>
          <p:nvPr/>
        </p:nvGrpSpPr>
        <p:grpSpPr>
          <a:xfrm>
            <a:off x="4642941" y="4674634"/>
            <a:ext cx="1513489" cy="378373"/>
            <a:chOff x="2525107" y="3447398"/>
            <a:chExt cx="1513489" cy="378373"/>
          </a:xfrm>
        </p:grpSpPr>
        <p:sp>
          <p:nvSpPr>
            <p:cNvPr id="33" name="六边形 32"/>
            <p:cNvSpPr/>
            <p:nvPr/>
          </p:nvSpPr>
          <p:spPr>
            <a:xfrm>
              <a:off x="2525107" y="3447398"/>
              <a:ext cx="1513489" cy="378373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698527" y="3447398"/>
              <a:ext cx="1166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 smtClean="0">
                  <a:solidFill>
                    <a:srgbClr val="7030A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eth0</a:t>
              </a:r>
              <a:endParaRPr kumimoji="1" lang="zh-CN" altLang="en-US" dirty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6329850" y="4674634"/>
            <a:ext cx="242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smtClean="0">
                <a:solidFill>
                  <a:srgbClr val="7030A0"/>
                </a:solidFill>
                <a:latin typeface="Times New Roman" charset="0"/>
                <a:ea typeface="Times New Roman" charset="0"/>
                <a:cs typeface="Times New Roman" charset="0"/>
              </a:rPr>
              <a:t>10.10.101.105/24</a:t>
            </a:r>
            <a:endParaRPr kumimoji="1" lang="zh-CN" altLang="en-US" dirty="0">
              <a:solidFill>
                <a:srgbClr val="7030A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5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</Words>
  <Application>Microsoft Macintosh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Times New Roman</vt:lpstr>
      <vt:lpstr>宋体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3</cp:revision>
  <dcterms:created xsi:type="dcterms:W3CDTF">2016-05-30T09:43:23Z</dcterms:created>
  <dcterms:modified xsi:type="dcterms:W3CDTF">2016-05-30T10:05:28Z</dcterms:modified>
</cp:coreProperties>
</file>