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6" r:id="rId12"/>
    <p:sldId id="268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>
      <p:cViewPr>
        <p:scale>
          <a:sx n="110" d="100"/>
          <a:sy n="110" d="100"/>
        </p:scale>
        <p:origin x="4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4.200:66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zen.com/" TargetMode="External"/><Relationship Id="rId2" Type="http://schemas.openxmlformats.org/officeDocument/2006/relationships/hyperlink" Target="https://www.genymotio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" TargetMode="External"/><Relationship Id="rId2" Type="http://schemas.openxmlformats.org/officeDocument/2006/relationships/hyperlink" Target="https://www.iconfin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papp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</a:t>
            </a:r>
            <a:r>
              <a:rPr lang="en-US" altLang="zh-TW" dirty="0" smtClean="0"/>
              <a:t>Introduction Day1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37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 plus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https://www.youtube.com/watch?v=fGaVFRzTTP4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LinearLayout</a:t>
            </a:r>
            <a:r>
              <a:rPr lang="en-US" altLang="zh-TW" dirty="0" smtClean="0"/>
              <a:t>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 -&gt; XML -&gt; Layout XML File : </a:t>
            </a:r>
            <a:r>
              <a:rPr lang="en-US" altLang="zh-TW" dirty="0"/>
              <a:t>activity_main2.xml</a:t>
            </a:r>
            <a:endParaRPr lang="en-US" altLang="zh-TW" dirty="0" smtClean="0"/>
          </a:p>
          <a:p>
            <a:r>
              <a:rPr lang="en-US" altLang="zh-TW" dirty="0" smtClean="0"/>
              <a:t>res/values/strings.xml</a:t>
            </a:r>
            <a:r>
              <a:rPr lang="zh-TW" altLang="en-US" dirty="0" smtClean="0"/>
              <a:t> 新增設定</a:t>
            </a:r>
            <a:endParaRPr lang="en-US" altLang="zh-TW" dirty="0" smtClean="0"/>
          </a:p>
          <a:p>
            <a:r>
              <a:rPr lang="zh-TW" altLang="en-US" dirty="0" smtClean="0"/>
              <a:t>修改 </a:t>
            </a:r>
            <a:r>
              <a:rPr lang="en-US" altLang="zh-TW" dirty="0" smtClean="0"/>
              <a:t>res/layout/activity_main2.xml </a:t>
            </a:r>
            <a:r>
              <a:rPr lang="zh-TW" altLang="en-US" dirty="0" smtClean="0"/>
              <a:t>參照 </a:t>
            </a:r>
            <a:r>
              <a:rPr lang="en-US" altLang="zh-TW" dirty="0" smtClean="0"/>
              <a:t>strings.xml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/>
              <a:t>MainActivity.java </a:t>
            </a:r>
            <a:br>
              <a:rPr lang="en-US" altLang="zh-TW" dirty="0"/>
            </a:br>
            <a:r>
              <a:rPr lang="en-US" altLang="zh-TW" dirty="0" err="1"/>
              <a:t>setContentView</a:t>
            </a:r>
            <a:r>
              <a:rPr lang="en-US" altLang="zh-TW" dirty="0"/>
              <a:t>(R.layout.</a:t>
            </a:r>
            <a:r>
              <a:rPr lang="en-US" altLang="zh-TW" b="1" i="1" dirty="0"/>
              <a:t>activity_main2</a:t>
            </a:r>
            <a:r>
              <a:rPr lang="en-US" altLang="zh-TW" dirty="0"/>
              <a:t>);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LinearLayout</a:t>
            </a:r>
            <a:r>
              <a:rPr lang="en-US" altLang="zh-TW" dirty="0"/>
              <a:t> </a:t>
            </a:r>
            <a:r>
              <a:rPr lang="en-US" altLang="zh-TW" dirty="0" smtClean="0"/>
              <a:t>Lab (Nested Layout)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2461823" cy="19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799"/>
            <a:ext cx="2866049" cy="469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05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7" y="764704"/>
            <a:ext cx="3167572" cy="501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203848" y="1340768"/>
            <a:ext cx="2520280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75856" y="1700808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22664" y="2213248"/>
            <a:ext cx="11574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0536" y="2708920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51720" y="16694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EditText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00192" y="22039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54612" y="3140968"/>
            <a:ext cx="112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TextView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0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192.168.204.200:6666/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Eclipse + ADT</a:t>
            </a:r>
            <a:r>
              <a:rPr lang="zh-TW" altLang="en-US" dirty="0" smtClean="0"/>
              <a:t> </a:t>
            </a:r>
            <a:r>
              <a:rPr lang="en-US" altLang="zh-TW" dirty="0" smtClean="0"/>
              <a:t>Plug-in</a:t>
            </a:r>
          </a:p>
          <a:p>
            <a:endParaRPr lang="en-US" altLang="zh-TW" dirty="0"/>
          </a:p>
          <a:p>
            <a:r>
              <a:rPr lang="en-US" altLang="zh-TW" dirty="0"/>
              <a:t>android eclipse </a:t>
            </a:r>
            <a:r>
              <a:rPr lang="en-US" altLang="zh-TW" dirty="0" smtClean="0"/>
              <a:t>bundle</a:t>
            </a:r>
          </a:p>
          <a:p>
            <a:endParaRPr lang="en-US" altLang="zh-TW" dirty="0"/>
          </a:p>
          <a:p>
            <a:r>
              <a:rPr lang="en-US" altLang="zh-TW" dirty="0"/>
              <a:t>http://developer.android.com/index.html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7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https://www.genymotion.com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https://www.mobizen.com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UI/UX, Network, Offline, GPS &amp; Map, 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http://developer.android.com/index.html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5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Context / Activity / Service</a:t>
            </a:r>
          </a:p>
          <a:p>
            <a:r>
              <a:rPr lang="en-US" altLang="zh-TW" dirty="0" smtClean="0"/>
              <a:t>File -&gt; Settings -&gt; Editor -&gt; Color &amp; Fonts -&gt; Font -&gt; [Save As]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2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 </a:t>
            </a:r>
            <a:r>
              <a:rPr lang="en-US" altLang="zh-TW" dirty="0"/>
              <a:t>t</a:t>
            </a:r>
            <a:r>
              <a:rPr lang="en-US" altLang="zh-TW" dirty="0" smtClean="0"/>
              <a:t>ag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&lt;a&gt;content&lt;/a&gt;</a:t>
            </a:r>
          </a:p>
          <a:p>
            <a:r>
              <a:rPr lang="en-US" altLang="zh-TW" dirty="0" smtClean="0"/>
              <a:t>&lt;b&gt;&lt;/b&gt; =&gt; &lt;b/&gt;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8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Apk</a:t>
            </a:r>
            <a:r>
              <a:rPr lang="en-US" altLang="zh-TW" dirty="0" smtClean="0"/>
              <a:t>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-&gt; Build </a:t>
            </a:r>
            <a:r>
              <a:rPr lang="en-US" altLang="zh-TW" dirty="0" err="1" smtClean="0"/>
              <a:t>Apk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Users\user\AndroidStudioProjects\Demo01\app\build\outputs\apk</a:t>
            </a:r>
          </a:p>
          <a:p>
            <a:r>
              <a:rPr lang="zh-TW" altLang="en-US" dirty="0"/>
              <a:t>刪除模擬器</a:t>
            </a:r>
            <a:r>
              <a:rPr lang="zh-TW" altLang="en-US" dirty="0" smtClean="0"/>
              <a:t>中</a:t>
            </a:r>
            <a:r>
              <a:rPr lang="en-US" altLang="zh-TW" dirty="0" smtClean="0"/>
              <a:t>App</a:t>
            </a:r>
          </a:p>
          <a:p>
            <a:r>
              <a:rPr lang="zh-TW" altLang="en-US" dirty="0" smtClean="0"/>
              <a:t>拖曳</a:t>
            </a:r>
            <a:r>
              <a:rPr lang="en-US" altLang="zh-TW" dirty="0" err="1" smtClean="0"/>
              <a:t>apk</a:t>
            </a:r>
            <a:r>
              <a:rPr lang="zh-TW" altLang="en-US" dirty="0" smtClean="0"/>
              <a:t>到模擬器中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8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Signed APK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-&gt; Generate Signed APK</a:t>
            </a:r>
          </a:p>
          <a:p>
            <a:r>
              <a:rPr lang="en-US" altLang="zh-TW" dirty="0" smtClean="0"/>
              <a:t>Create New -&gt; …. -&gt; …. </a:t>
            </a:r>
            <a:br>
              <a:rPr lang="en-US" altLang="zh-TW" dirty="0" smtClean="0"/>
            </a:br>
            <a:r>
              <a:rPr lang="en-US" altLang="zh-TW" dirty="0" smtClean="0"/>
              <a:t>-&gt; Next -&gt;…. -&gt; Finish</a:t>
            </a:r>
          </a:p>
          <a:p>
            <a:endParaRPr lang="en-US" altLang="zh-TW" dirty="0" smtClean="0"/>
          </a:p>
          <a:p>
            <a:r>
              <a:rPr lang="en-US" altLang="zh-TW" dirty="0"/>
              <a:t>Signed APK Path </a:t>
            </a:r>
            <a:r>
              <a:rPr lang="en-US" altLang="zh-TW" dirty="0" smtClean="0"/>
              <a:t>: C</a:t>
            </a:r>
            <a:r>
              <a:rPr lang="en-US" altLang="zh-TW" dirty="0"/>
              <a:t>:\Users\user\AndroidStudioProjects\Demo01\app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36" y="1772816"/>
            <a:ext cx="2737835" cy="19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3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/>
              <a:t>Prototype / Wireframe / Storyboard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 Layout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畫面切版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https://www.iconfinder.com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www.fluidui.com</a:t>
            </a:r>
            <a:r>
              <a:rPr lang="en-US" altLang="zh-TW" dirty="0" smtClean="0"/>
              <a:t> (App wireframe online)</a:t>
            </a:r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https://popapp.in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170</Words>
  <Application>Microsoft Office PowerPoint</Application>
  <PresentationFormat>如螢幕大小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Android Introduction Day1</vt:lpstr>
      <vt:lpstr>PowerPoint 簡報</vt:lpstr>
      <vt:lpstr>PowerPoint 簡報</vt:lpstr>
      <vt:lpstr>Learning resources</vt:lpstr>
      <vt:lpstr>PowerPoint 簡報</vt:lpstr>
      <vt:lpstr>XML tag rule</vt:lpstr>
      <vt:lpstr>Apk path</vt:lpstr>
      <vt:lpstr>Generate Signed APK</vt:lpstr>
      <vt:lpstr>Prototype / Wireframe / Storyboard / Layout 畫面切版</vt:lpstr>
      <vt:lpstr>Home plus case study</vt:lpstr>
      <vt:lpstr>LinearLayout Lab</vt:lpstr>
      <vt:lpstr>LinearLayout Lab (Nested Layout)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user</dc:creator>
  <cp:lastModifiedBy>user</cp:lastModifiedBy>
  <cp:revision>48</cp:revision>
  <dcterms:created xsi:type="dcterms:W3CDTF">2016-05-14T01:11:18Z</dcterms:created>
  <dcterms:modified xsi:type="dcterms:W3CDTF">2016-05-14T07:44:40Z</dcterms:modified>
</cp:coreProperties>
</file>