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5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>
      <p:cViewPr>
        <p:scale>
          <a:sx n="110" d="100"/>
          <a:sy n="110" d="100"/>
        </p:scale>
        <p:origin x="-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Android Introduction </a:t>
            </a:r>
            <a:r>
              <a:rPr lang="en-US" altLang="zh-TW" dirty="0" smtClean="0"/>
              <a:t>Day2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3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LinearLayout</a:t>
            </a:r>
            <a:r>
              <a:rPr lang="en-US" altLang="zh-TW" dirty="0"/>
              <a:t> </a:t>
            </a:r>
            <a:r>
              <a:rPr lang="en-US" altLang="zh-TW" dirty="0" smtClean="0"/>
              <a:t>Lab (Nested Layout)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2461823" cy="19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799"/>
            <a:ext cx="2866049" cy="469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0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 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 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Gravity :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內部文字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的對齊方式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Layout_Gravity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元件本身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的對齊方式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95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97801" y="1230874"/>
            <a:ext cx="5166287" cy="5045212"/>
            <a:chOff x="419145" y="1360967"/>
            <a:chExt cx="5184576" cy="512186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092" y="1360967"/>
              <a:ext cx="3167572" cy="501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571273" y="1937031"/>
              <a:ext cx="2520280" cy="4032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43281" y="2297071"/>
              <a:ext cx="23042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90089" y="2809511"/>
              <a:ext cx="1157448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37961" y="3305183"/>
              <a:ext cx="23042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9145" y="226571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EditText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67617" y="280021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322037" y="3737231"/>
              <a:ext cx="112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TextView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187985" y="6113495"/>
              <a:ext cx="1389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FF0000"/>
                  </a:solidFill>
                </a:rPr>
                <a:t>LinearLayout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3321"/>
            <a:ext cx="2988248" cy="137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0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中所需要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I/O (Network, Offline –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DB, File System)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(Network) : Main Thread (UI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Thread), Working Thread, ANR(Application Not Response)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Nested class / Anonymous class 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元件行為定義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30939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&amp; unzip eclipse.zip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eclipse.exe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: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NestedClassDemo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修改文字顯示大小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 -&gt; Preferences -&gt; General -&gt; Appearance -&gt; Color &amp; Fonts -&gt; Basic -&gt; Text Editor…, Text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匿名類別</a:t>
            </a:r>
            <a:r>
              <a:rPr lang="en-US" altLang="zh-TW" dirty="0" smtClean="0"/>
              <a:t>(</a:t>
            </a:r>
            <a:r>
              <a:rPr lang="en-US" altLang="zh-TW" dirty="0"/>
              <a:t>Anonymous Class)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唯一可以直接建立抽象類別和</a:t>
            </a:r>
            <a:r>
              <a:rPr lang="en-US" altLang="zh-TW" dirty="0" smtClean="0"/>
              <a:t>interface</a:t>
            </a:r>
            <a:r>
              <a:rPr lang="zh-TW" altLang="en-US" smtClean="0"/>
              <a:t>物件</a:t>
            </a:r>
            <a:r>
              <a:rPr lang="zh-TW" altLang="en-US"/>
              <a:t>的語法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0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147</Words>
  <Application>Microsoft Office PowerPoint</Application>
  <PresentationFormat>如螢幕大小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Android Introduction Day2</vt:lpstr>
      <vt:lpstr>LinearLayout Lab (Nested Layout)</vt:lpstr>
      <vt:lpstr>Layout 其他設定</vt:lpstr>
      <vt:lpstr>PowerPoint 簡報</vt:lpstr>
      <vt:lpstr>在Android App中所需要Java技術 </vt:lpstr>
      <vt:lpstr>Eclipse 操作</vt:lpstr>
      <vt:lpstr>匿名類別(Anonymous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user</dc:creator>
  <cp:lastModifiedBy>user</cp:lastModifiedBy>
  <cp:revision>69</cp:revision>
  <dcterms:created xsi:type="dcterms:W3CDTF">2016-05-14T01:11:18Z</dcterms:created>
  <dcterms:modified xsi:type="dcterms:W3CDTF">2016-05-15T06:16:04Z</dcterms:modified>
</cp:coreProperties>
</file>