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f53be91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53be9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f53be91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f53be91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53be916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53be916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f54b6b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f54b6b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00250" y="0"/>
            <a:ext cx="5143500" cy="5143500"/>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4A86E8"/>
                </a:solidFill>
              </a:rPr>
              <a:t>Gaming Computer</a:t>
            </a:r>
            <a:endParaRPr b="1">
              <a:solidFill>
                <a:srgbClr val="4A86E8"/>
              </a:solidFill>
            </a:endParaRPr>
          </a:p>
        </p:txBody>
      </p:sp>
      <p:sp>
        <p:nvSpPr>
          <p:cNvPr id="56" name="Google Shape;56;p13"/>
          <p:cNvSpPr txBox="1"/>
          <p:nvPr>
            <p:ph idx="1" type="subTitle"/>
          </p:nvPr>
        </p:nvSpPr>
        <p:spPr>
          <a:xfrm>
            <a:off x="3357150" y="2860225"/>
            <a:ext cx="4247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By: Zavere Vidal</a:t>
            </a:r>
            <a:endParaRPr>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Game computer</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Clr>
                <a:srgbClr val="000000"/>
              </a:buClr>
              <a:buSzPts val="1050"/>
              <a:buChar char="●"/>
            </a:pPr>
            <a:r>
              <a:rPr b="1" lang="en" sz="1200">
                <a:solidFill>
                  <a:srgbClr val="000000"/>
                </a:solidFill>
                <a:highlight>
                  <a:srgbClr val="FFFFFF"/>
                </a:highlight>
              </a:rPr>
              <a:t>A gaming computer is a desktop and</a:t>
            </a:r>
            <a:r>
              <a:rPr b="1" lang="en" sz="1200">
                <a:solidFill>
                  <a:srgbClr val="000000"/>
                </a:solidFill>
                <a:highlight>
                  <a:srgbClr val="FFFFFF"/>
                </a:highlight>
              </a:rPr>
              <a:t> a personal computer designed for playing video games that normally require a lot of computing power. It </a:t>
            </a:r>
            <a:r>
              <a:rPr b="1" lang="en" sz="1200">
                <a:solidFill>
                  <a:srgbClr val="000000"/>
                </a:solidFill>
                <a:highlight>
                  <a:srgbClr val="FFFFFF"/>
                </a:highlight>
              </a:rPr>
              <a:t> is often custom built for the purpose of increasing performance in modern computer games may require an increase graphical and processing power. One of the most known differences between regular and gaming machines is video processing.</a:t>
            </a:r>
            <a:r>
              <a:rPr b="1" lang="en" sz="1050">
                <a:solidFill>
                  <a:srgbClr val="000000"/>
                </a:solidFill>
                <a:highlight>
                  <a:srgbClr val="FFFFFF"/>
                </a:highlight>
              </a:rPr>
              <a:t> </a:t>
            </a:r>
            <a:endParaRPr b="1" sz="1050">
              <a:solidFill>
                <a:srgbClr val="000000"/>
              </a:solidFill>
              <a:highlight>
                <a:srgbClr val="FFFFFF"/>
              </a:highlight>
            </a:endParaRPr>
          </a:p>
          <a:p>
            <a:pPr indent="0" lvl="0" marL="457200" rtl="0" algn="l">
              <a:spcBef>
                <a:spcPts val="1600"/>
              </a:spcBef>
              <a:spcAft>
                <a:spcPts val="0"/>
              </a:spcAft>
              <a:buNone/>
            </a:pPr>
            <a:r>
              <a:t/>
            </a:r>
            <a:endParaRPr b="1" sz="1050">
              <a:solidFill>
                <a:srgbClr val="222222"/>
              </a:solidFill>
              <a:highlight>
                <a:srgbClr val="FFFFFF"/>
              </a:highlight>
            </a:endParaRPr>
          </a:p>
          <a:p>
            <a:pPr indent="-304800" lvl="0" marL="457200" rtl="0" algn="l">
              <a:spcBef>
                <a:spcPts val="1600"/>
              </a:spcBef>
              <a:spcAft>
                <a:spcPts val="0"/>
              </a:spcAft>
              <a:buClr>
                <a:srgbClr val="222222"/>
              </a:buClr>
              <a:buSzPts val="1200"/>
              <a:buChar char="●"/>
            </a:pPr>
            <a:r>
              <a:rPr b="1" lang="en" sz="1200">
                <a:solidFill>
                  <a:srgbClr val="222222"/>
                </a:solidFill>
                <a:highlight>
                  <a:srgbClr val="FFFFFF"/>
                </a:highlight>
              </a:rPr>
              <a:t>A modern gaming computer is comparable to a mainstream computer with the addition of performance-oriented components, such as video cards and high core-count CPUs</a:t>
            </a:r>
            <a:endParaRPr b="1" sz="1200">
              <a:solidFill>
                <a:srgbClr val="000000"/>
              </a:solidFill>
              <a:highlight>
                <a:srgbClr val="FFFFFF"/>
              </a:highlight>
            </a:endParaRPr>
          </a:p>
        </p:txBody>
      </p:sp>
      <p:pic>
        <p:nvPicPr>
          <p:cNvPr id="63" name="Google Shape;63;p14"/>
          <p:cNvPicPr preferRelativeResize="0"/>
          <p:nvPr/>
        </p:nvPicPr>
        <p:blipFill>
          <a:blip r:embed="rId3">
            <a:alphaModFix/>
          </a:blip>
          <a:stretch>
            <a:fillRect/>
          </a:stretch>
        </p:blipFill>
        <p:spPr>
          <a:xfrm>
            <a:off x="4571988" y="3425850"/>
            <a:ext cx="2714625" cy="1524000"/>
          </a:xfrm>
          <a:prstGeom prst="rect">
            <a:avLst/>
          </a:prstGeom>
          <a:noFill/>
          <a:ln>
            <a:noFill/>
          </a:ln>
        </p:spPr>
      </p:pic>
      <p:pic>
        <p:nvPicPr>
          <p:cNvPr id="64" name="Google Shape;64;p14"/>
          <p:cNvPicPr preferRelativeResize="0"/>
          <p:nvPr/>
        </p:nvPicPr>
        <p:blipFill>
          <a:blip r:embed="rId4">
            <a:alphaModFix/>
          </a:blip>
          <a:stretch>
            <a:fillRect/>
          </a:stretch>
        </p:blipFill>
        <p:spPr>
          <a:xfrm>
            <a:off x="762500" y="3049750"/>
            <a:ext cx="3333750" cy="169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Would be nice features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A 4k graphics card like the </a:t>
            </a:r>
            <a:r>
              <a:rPr b="1" lang="en" sz="1400">
                <a:solidFill>
                  <a:srgbClr val="000000"/>
                </a:solidFill>
                <a:highlight>
                  <a:srgbClr val="FFFFFF"/>
                </a:highlight>
              </a:rPr>
              <a:t>MSI GeForce RTX 2080 Gaming X Trio. MSRP: $849.99.  I wouldn’t personally buy a 4k graphics card because gaming computers already have a graphics card </a:t>
            </a:r>
            <a:r>
              <a:rPr b="1" lang="en" sz="1400">
                <a:solidFill>
                  <a:srgbClr val="000000"/>
                </a:solidFill>
                <a:highlight>
                  <a:srgbClr val="FFFFFF"/>
                </a:highlight>
              </a:rPr>
              <a:t>capable</a:t>
            </a:r>
            <a:r>
              <a:rPr b="1" lang="en" sz="1400">
                <a:solidFill>
                  <a:srgbClr val="000000"/>
                </a:solidFill>
                <a:highlight>
                  <a:srgbClr val="FFFFFF"/>
                </a:highlight>
              </a:rPr>
              <a:t> of keeping up with the graphics of the game even though the 4k would have brought out evenmore of the quality of the game</a:t>
            </a:r>
            <a:endParaRPr b="1" sz="1400">
              <a:solidFill>
                <a:srgbClr val="000000"/>
              </a:solidFill>
              <a:highlight>
                <a:srgbClr val="FFFFFF"/>
              </a:highlight>
            </a:endParaRPr>
          </a:p>
          <a:p>
            <a:pPr indent="0" lvl="0" marL="457200" rtl="0" algn="l">
              <a:spcBef>
                <a:spcPts val="1600"/>
              </a:spcBef>
              <a:spcAft>
                <a:spcPts val="0"/>
              </a:spcAft>
              <a:buNone/>
            </a:pPr>
            <a:r>
              <a:rPr b="1" lang="en" sz="1400">
                <a:solidFill>
                  <a:srgbClr val="000000"/>
                </a:solidFill>
                <a:highlight>
                  <a:srgbClr val="FFFFFF"/>
                </a:highlight>
              </a:rPr>
              <a:t>A upgraded colour coded gaming keyboard and mouse like the Razer Huntsman Tournament Edition Backlit Mechanical Linear Optical Switch Gaming Keyboard for </a:t>
            </a:r>
            <a:r>
              <a:rPr b="1" lang="en" sz="1200">
                <a:solidFill>
                  <a:srgbClr val="000000"/>
                </a:solidFill>
                <a:highlight>
                  <a:srgbClr val="FFFFFF"/>
                </a:highlight>
              </a:rPr>
              <a:t>$175.98</a:t>
            </a:r>
            <a:r>
              <a:rPr b="1" lang="en" sz="1400">
                <a:solidFill>
                  <a:srgbClr val="000000"/>
                </a:solidFill>
                <a:highlight>
                  <a:srgbClr val="FFFFFF"/>
                </a:highlight>
              </a:rPr>
              <a:t> and the </a:t>
            </a:r>
            <a:r>
              <a:rPr b="1" lang="en" sz="1200">
                <a:solidFill>
                  <a:srgbClr val="000000"/>
                </a:solidFill>
                <a:highlight>
                  <a:srgbClr val="FFFFFF"/>
                </a:highlight>
              </a:rPr>
              <a:t>Logitech G502 LIGHTSPEED 16000 DPI Wireless Optical Gaming Mouse for </a:t>
            </a:r>
            <a:r>
              <a:rPr b="1" lang="en" sz="1400">
                <a:solidFill>
                  <a:schemeClr val="dk1"/>
                </a:solidFill>
                <a:highlight>
                  <a:srgbClr val="FFFFFF"/>
                </a:highlight>
              </a:rPr>
              <a:t>$199.99 i </a:t>
            </a:r>
            <a:r>
              <a:rPr b="1" lang="en" sz="1400">
                <a:solidFill>
                  <a:schemeClr val="dk1"/>
                </a:solidFill>
                <a:highlight>
                  <a:srgbClr val="FFFFFF"/>
                </a:highlight>
              </a:rPr>
              <a:t>wouldn't</a:t>
            </a:r>
            <a:r>
              <a:rPr b="1" lang="en" sz="1400">
                <a:solidFill>
                  <a:schemeClr val="dk1"/>
                </a:solidFill>
                <a:highlight>
                  <a:srgbClr val="FFFFFF"/>
                </a:highlight>
              </a:rPr>
              <a:t> recommend buying an expensive keyboard and mouse, when you could </a:t>
            </a:r>
            <a:r>
              <a:rPr b="1" lang="en" sz="1400">
                <a:solidFill>
                  <a:schemeClr val="dk1"/>
                </a:solidFill>
                <a:highlight>
                  <a:srgbClr val="FFFFFF"/>
                </a:highlight>
              </a:rPr>
              <a:t>basically</a:t>
            </a:r>
            <a:r>
              <a:rPr b="1" lang="en" sz="1400">
                <a:solidFill>
                  <a:schemeClr val="dk1"/>
                </a:solidFill>
                <a:highlight>
                  <a:srgbClr val="FFFFFF"/>
                </a:highlight>
              </a:rPr>
              <a:t> play with a normal keypad and mouse or just look for a </a:t>
            </a:r>
            <a:r>
              <a:rPr b="1" lang="en" sz="1400">
                <a:solidFill>
                  <a:schemeClr val="dk1"/>
                </a:solidFill>
                <a:highlight>
                  <a:srgbClr val="FFFFFF"/>
                </a:highlight>
              </a:rPr>
              <a:t>reasonably</a:t>
            </a:r>
            <a:r>
              <a:rPr b="1" lang="en" sz="1400">
                <a:solidFill>
                  <a:schemeClr val="dk1"/>
                </a:solidFill>
                <a:highlight>
                  <a:srgbClr val="FFFFFF"/>
                </a:highlight>
              </a:rPr>
              <a:t> priced one</a:t>
            </a:r>
            <a:endParaRPr b="1" sz="1400">
              <a:solidFill>
                <a:srgbClr val="000000"/>
              </a:solidFill>
              <a:highlight>
                <a:srgbClr val="FFFFFF"/>
              </a:highlight>
            </a:endParaRPr>
          </a:p>
          <a:p>
            <a:pPr indent="0" lvl="0" marL="457200" rtl="0" algn="l">
              <a:spcBef>
                <a:spcPts val="1600"/>
              </a:spcBef>
              <a:spcAft>
                <a:spcPts val="0"/>
              </a:spcAft>
              <a:buNone/>
            </a:pPr>
            <a:r>
              <a:t/>
            </a:r>
            <a:endParaRPr b="1" sz="1400">
              <a:solidFill>
                <a:srgbClr val="000000"/>
              </a:solidFill>
              <a:highlight>
                <a:srgbClr val="FFFFFF"/>
              </a:highlight>
            </a:endParaRPr>
          </a:p>
          <a:p>
            <a:pPr indent="0" lvl="0" marL="457200" rtl="0" algn="l">
              <a:spcBef>
                <a:spcPts val="1600"/>
              </a:spcBef>
              <a:spcAft>
                <a:spcPts val="1600"/>
              </a:spcAft>
              <a:buNone/>
            </a:pPr>
            <a:r>
              <a:t/>
            </a:r>
            <a:endParaRPr b="1">
              <a:solidFill>
                <a:srgbClr val="000000"/>
              </a:solidFill>
              <a:highlight>
                <a:srgbClr val="FFFFFF"/>
              </a:highlight>
            </a:endParaRPr>
          </a:p>
        </p:txBody>
      </p:sp>
      <p:pic>
        <p:nvPicPr>
          <p:cNvPr id="71" name="Google Shape;71;p15"/>
          <p:cNvPicPr preferRelativeResize="0"/>
          <p:nvPr/>
        </p:nvPicPr>
        <p:blipFill>
          <a:blip r:embed="rId3">
            <a:alphaModFix/>
          </a:blip>
          <a:stretch>
            <a:fillRect/>
          </a:stretch>
        </p:blipFill>
        <p:spPr>
          <a:xfrm>
            <a:off x="819250" y="3682100"/>
            <a:ext cx="1541300" cy="1170375"/>
          </a:xfrm>
          <a:prstGeom prst="rect">
            <a:avLst/>
          </a:prstGeom>
          <a:noFill/>
          <a:ln>
            <a:noFill/>
          </a:ln>
        </p:spPr>
      </p:pic>
      <p:pic>
        <p:nvPicPr>
          <p:cNvPr id="72" name="Google Shape;72;p15"/>
          <p:cNvPicPr preferRelativeResize="0"/>
          <p:nvPr/>
        </p:nvPicPr>
        <p:blipFill>
          <a:blip r:embed="rId4">
            <a:alphaModFix/>
          </a:blip>
          <a:stretch>
            <a:fillRect/>
          </a:stretch>
        </p:blipFill>
        <p:spPr>
          <a:xfrm>
            <a:off x="2750125" y="3650025"/>
            <a:ext cx="1456175" cy="1456175"/>
          </a:xfrm>
          <a:prstGeom prst="rect">
            <a:avLst/>
          </a:prstGeom>
          <a:noFill/>
          <a:ln>
            <a:noFill/>
          </a:ln>
        </p:spPr>
      </p:pic>
      <p:pic>
        <p:nvPicPr>
          <p:cNvPr id="73" name="Google Shape;73;p15"/>
          <p:cNvPicPr preferRelativeResize="0"/>
          <p:nvPr/>
        </p:nvPicPr>
        <p:blipFill>
          <a:blip r:embed="rId5">
            <a:alphaModFix/>
          </a:blip>
          <a:stretch>
            <a:fillRect/>
          </a:stretch>
        </p:blipFill>
        <p:spPr>
          <a:xfrm>
            <a:off x="6509100" y="3527400"/>
            <a:ext cx="1915575" cy="153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Machine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would buy the </a:t>
            </a:r>
            <a:r>
              <a:rPr b="1" lang="en">
                <a:solidFill>
                  <a:srgbClr val="1D252C"/>
                </a:solidFill>
                <a:highlight>
                  <a:srgbClr val="FFFFFF"/>
                </a:highlight>
              </a:rPr>
              <a:t>CyberPowerPC Gaming PC</a:t>
            </a:r>
            <a:r>
              <a:rPr lang="en"/>
              <a:t>. The cost $729.99. And you can buy it from best buy online. With the leftover money i would upgrade the sound card and motherboard. The sound card i would suggest is the </a:t>
            </a:r>
            <a:r>
              <a:rPr lang="en">
                <a:solidFill>
                  <a:srgbClr val="212529"/>
                </a:solidFill>
                <a:highlight>
                  <a:srgbClr val="FFFFFF"/>
                </a:highlight>
                <a:latin typeface="Roboto"/>
                <a:ea typeface="Roboto"/>
                <a:cs typeface="Roboto"/>
                <a:sym typeface="Roboto"/>
              </a:rPr>
              <a:t>AVerMedia GC551 - Live Gamer Extreme 2 - Game Streaming and Video Capture - 4K Pass-Through -  with Full HD 1080p 60fps. </a:t>
            </a:r>
            <a:r>
              <a:rPr lang="en"/>
              <a:t>the sound card will cost $214.99 at canada computer and electronics. It is an </a:t>
            </a:r>
            <a:r>
              <a:rPr lang="en"/>
              <a:t>reasonable</a:t>
            </a:r>
            <a:r>
              <a:rPr lang="en"/>
              <a:t> price for a sound card this is good considering the audio capabilities. Finally i would upgrade the mb by buying th </a:t>
            </a:r>
            <a:r>
              <a:rPr lang="en">
                <a:solidFill>
                  <a:srgbClr val="111111"/>
                </a:solidFill>
                <a:highlight>
                  <a:srgbClr val="FFFFFF"/>
                </a:highlight>
              </a:rPr>
              <a:t>MSI Arsenal Gaming AMD Ryzen 2ND and 3rd Gen AM4 M.2 USB 3 DDR4 DVI HDMI Crossfire ATX Motherboard (B450 Tomahawk Max)</a:t>
            </a:r>
            <a:r>
              <a:rPr lang="en"/>
              <a:t>. The price is $159. And you can buy it online on amazon. </a:t>
            </a:r>
            <a:endParaRPr/>
          </a:p>
        </p:txBody>
      </p:sp>
      <p:pic>
        <p:nvPicPr>
          <p:cNvPr id="80" name="Google Shape;80;p16"/>
          <p:cNvPicPr preferRelativeResize="0"/>
          <p:nvPr/>
        </p:nvPicPr>
        <p:blipFill>
          <a:blip r:embed="rId3">
            <a:alphaModFix/>
          </a:blip>
          <a:stretch>
            <a:fillRect/>
          </a:stretch>
        </p:blipFill>
        <p:spPr>
          <a:xfrm>
            <a:off x="4350200" y="-466775"/>
            <a:ext cx="2246550" cy="174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Dream Machine</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My dream machine is the </a:t>
            </a:r>
            <a:r>
              <a:rPr b="1" lang="en">
                <a:solidFill>
                  <a:srgbClr val="1D252C"/>
                </a:solidFill>
                <a:highlight>
                  <a:srgbClr val="FFFFFF"/>
                </a:highlight>
              </a:rPr>
              <a:t>CyberPowerPC Gaming PC - White (AMD Ryzen 7 2700/2TB HDD/240GB SSD/16GB RAM/Radeon RX 580). You can buy in online at best buy for $1,099.99. It comes with all the main components that are updated like the  AMD Ryzen 7 2700 processor with 16GB DDR4 RAM, AMD Radeon RX 580 graphics card with 4GB of video memory delivers ultra-smooth play and amazingly realistic visuals. So i </a:t>
            </a:r>
            <a:r>
              <a:rPr b="1" lang="en">
                <a:solidFill>
                  <a:srgbClr val="1D252C"/>
                </a:solidFill>
                <a:highlight>
                  <a:srgbClr val="FFFFFF"/>
                </a:highlight>
              </a:rPr>
              <a:t>don't</a:t>
            </a:r>
            <a:r>
              <a:rPr b="1" lang="en">
                <a:solidFill>
                  <a:srgbClr val="1D252C"/>
                </a:solidFill>
                <a:highlight>
                  <a:srgbClr val="FFFFFF"/>
                </a:highlight>
              </a:rPr>
              <a:t> have to </a:t>
            </a:r>
            <a:r>
              <a:rPr b="1" lang="en">
                <a:solidFill>
                  <a:srgbClr val="1D252C"/>
                </a:solidFill>
                <a:highlight>
                  <a:srgbClr val="FFFFFF"/>
                </a:highlight>
              </a:rPr>
              <a:t>spend</a:t>
            </a:r>
            <a:r>
              <a:rPr b="1" lang="en">
                <a:solidFill>
                  <a:srgbClr val="1D252C"/>
                </a:solidFill>
                <a:highlight>
                  <a:srgbClr val="FFFFFF"/>
                </a:highlight>
              </a:rPr>
              <a:t> more money </a:t>
            </a:r>
            <a:r>
              <a:rPr b="1" lang="en">
                <a:solidFill>
                  <a:srgbClr val="1D252C"/>
                </a:solidFill>
                <a:highlight>
                  <a:srgbClr val="FFFFFF"/>
                </a:highlight>
              </a:rPr>
              <a:t>buying</a:t>
            </a:r>
            <a:r>
              <a:rPr b="1" lang="en">
                <a:solidFill>
                  <a:srgbClr val="1D252C"/>
                </a:solidFill>
                <a:highlight>
                  <a:srgbClr val="FFFFFF"/>
                </a:highlight>
              </a:rPr>
              <a:t> parts, though it is expensive it is still a computer i would like to get someday because of the high </a:t>
            </a:r>
            <a:r>
              <a:rPr b="1" lang="en">
                <a:solidFill>
                  <a:srgbClr val="1D252C"/>
                </a:solidFill>
                <a:highlight>
                  <a:srgbClr val="FFFFFF"/>
                </a:highlight>
              </a:rPr>
              <a:t>compatible</a:t>
            </a:r>
            <a:r>
              <a:rPr b="1" lang="en">
                <a:solidFill>
                  <a:srgbClr val="1D252C"/>
                </a:solidFill>
                <a:highlight>
                  <a:srgbClr val="FFFFFF"/>
                </a:highlight>
              </a:rPr>
              <a:t> components in it giving smooth play, graphics and sound</a:t>
            </a:r>
            <a:endParaRPr b="1">
              <a:solidFill>
                <a:srgbClr val="1D252C"/>
              </a:solidFill>
              <a:highlight>
                <a:srgbClr val="FFFFFF"/>
              </a:highlight>
            </a:endParaRPr>
          </a:p>
          <a:p>
            <a:pPr indent="0" lvl="0" marL="0" rtl="0" algn="l">
              <a:spcBef>
                <a:spcPts val="160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4833525" y="3600850"/>
            <a:ext cx="2324925" cy="2053475"/>
          </a:xfrm>
          <a:prstGeom prst="rect">
            <a:avLst/>
          </a:prstGeom>
          <a:noFill/>
          <a:ln>
            <a:noFill/>
          </a:ln>
        </p:spPr>
      </p:pic>
      <p:pic>
        <p:nvPicPr>
          <p:cNvPr id="88" name="Google Shape;88;p17"/>
          <p:cNvPicPr preferRelativeResize="0"/>
          <p:nvPr/>
        </p:nvPicPr>
        <p:blipFill>
          <a:blip r:embed="rId3">
            <a:alphaModFix/>
          </a:blip>
          <a:stretch>
            <a:fillRect/>
          </a:stretch>
        </p:blipFill>
        <p:spPr>
          <a:xfrm>
            <a:off x="4572000" y="-325125"/>
            <a:ext cx="2142300" cy="164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