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058189" name=""/>
          <p:cNvSpPr txBox="1"/>
          <p:nvPr/>
        </p:nvSpPr>
        <p:spPr bwMode="auto">
          <a:xfrm flipH="0" flipV="0">
            <a:off x="1181776" y="992970"/>
            <a:ext cx="1049117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/>
              <a:t>AI Content Creation: Data Collection Stage</a:t>
            </a:r>
            <a:endParaRPr sz="2200"/>
          </a:p>
        </p:txBody>
      </p:sp>
      <p:sp>
        <p:nvSpPr>
          <p:cNvPr id="1785446617" name=""/>
          <p:cNvSpPr txBox="1"/>
          <p:nvPr/>
        </p:nvSpPr>
        <p:spPr bwMode="auto">
          <a:xfrm flipH="0" flipV="0">
            <a:off x="769937" y="1817507"/>
            <a:ext cx="411839" cy="3225504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endParaRPr/>
          </a:p>
        </p:txBody>
      </p:sp>
      <p:sp>
        <p:nvSpPr>
          <p:cNvPr id="144314823" name=""/>
          <p:cNvSpPr txBox="1"/>
          <p:nvPr/>
        </p:nvSpPr>
        <p:spPr bwMode="auto">
          <a:xfrm flipH="0" flipV="0">
            <a:off x="1596910" y="1983939"/>
            <a:ext cx="10074944" cy="3139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u="sng">
                <a:latin typeface="Times New Roman"/>
                <a:ea typeface="Times New Roman"/>
                <a:cs typeface="Times New Roman"/>
              </a:rPr>
              <a:t>Objective </a:t>
            </a:r>
            <a:endParaRPr lang="en-US" sz="2000" b="0" i="0" u="sng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000" u="sng"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2000">
                <a:latin typeface="Times New Roman"/>
                <a:ea typeface="Times New Roman"/>
                <a:cs typeface="Times New Roman"/>
              </a:rPr>
              <a:t>to determine the type of content and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data types needed for content creation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marL="217793" marR="0" indent="-2177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000">
                <a:latin typeface="Times New Roman"/>
                <a:ea typeface="Times New Roman"/>
                <a:cs typeface="Times New Roman"/>
              </a:rPr>
              <a:t>to use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different AI approaches</a:t>
            </a:r>
            <a:endParaRPr lang="en-US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7793" indent="-217793">
              <a:buFont typeface="Arial"/>
              <a:buChar char="•"/>
              <a:defRPr/>
            </a:pPr>
            <a:endParaRPr sz="20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u="sng">
                <a:latin typeface="Times New Roman"/>
                <a:ea typeface="Times New Roman"/>
                <a:cs typeface="Times New Roman"/>
              </a:rPr>
              <a:t>Two AI approaches</a:t>
            </a:r>
            <a:endParaRPr sz="2000" u="sng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000" u="sng"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Unimodal AI for Content Creation</a:t>
            </a:r>
            <a:r>
              <a:rPr sz="2000">
                <a:latin typeface="Times New Roman"/>
                <a:ea typeface="Times New Roman"/>
                <a:cs typeface="Times New Roman"/>
              </a:rPr>
              <a:t> (Single Type of Data: Text)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marL="217793" marR="0" indent="-2177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000" b="0" i="0" u="none" strike="noStrike" cap="none" spc="0">
              <a:solidFill/>
              <a:latin typeface="Times New Roman"/>
              <a:cs typeface="Times New Roman"/>
            </a:endParaRPr>
          </a:p>
          <a:p>
            <a:pPr marL="217793" marR="0" indent="-2177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Multimodal AI for Content Creation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(Multiple Types of Data: Text, Audio, Video, Visual)</a:t>
            </a:r>
            <a:endParaRPr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0035232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830624" y="2485697"/>
            <a:ext cx="2136280" cy="2136280"/>
          </a:xfrm>
          <a:prstGeom prst="rect">
            <a:avLst/>
          </a:prstGeom>
        </p:spPr>
      </p:pic>
      <p:sp>
        <p:nvSpPr>
          <p:cNvPr id="2015145319" name=""/>
          <p:cNvSpPr txBox="1"/>
          <p:nvPr/>
        </p:nvSpPr>
        <p:spPr bwMode="auto">
          <a:xfrm flipH="0" flipV="0">
            <a:off x="10898763" y="-35826"/>
            <a:ext cx="12839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Zaw May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27697" name=""/>
          <p:cNvSpPr txBox="1"/>
          <p:nvPr/>
        </p:nvSpPr>
        <p:spPr bwMode="auto">
          <a:xfrm flipH="0" flipV="0">
            <a:off x="769936" y="1817506"/>
            <a:ext cx="411839" cy="3225504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sp>
        <p:nvSpPr>
          <p:cNvPr id="1087781852" name=""/>
          <p:cNvSpPr txBox="1"/>
          <p:nvPr/>
        </p:nvSpPr>
        <p:spPr bwMode="auto">
          <a:xfrm flipH="0" flipV="0">
            <a:off x="1223998" y="3206749"/>
            <a:ext cx="103936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63251796" name=""/>
          <p:cNvSpPr txBox="1"/>
          <p:nvPr/>
        </p:nvSpPr>
        <p:spPr bwMode="auto">
          <a:xfrm flipH="0" flipV="0">
            <a:off x="2555614" y="719650"/>
            <a:ext cx="8564010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Dividing Data by Specific Fields</a:t>
            </a:r>
            <a:endParaRPr sz="1800" b="0" i="0" u="sng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Identify Specific Fields (health, finance, technology, education)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Identify Data Types 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Label Data Categories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516394803" name=""/>
          <p:cNvSpPr txBox="1"/>
          <p:nvPr/>
        </p:nvSpPr>
        <p:spPr bwMode="auto">
          <a:xfrm flipH="0" flipV="0">
            <a:off x="1294077" y="3110469"/>
            <a:ext cx="10517538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spAutoFit/>
          </a:bodyPr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Articles and Blog Posts</a:t>
            </a:r>
            <a:endParaRPr lang="en-US" b="0" i="0" u="none" strike="noStrike" cap="none" spc="0">
              <a:solidFill/>
              <a:latin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Books and Literature</a:t>
            </a:r>
            <a:endParaRPr lang="en-US" b="0" i="0" u="none" strike="noStrike" cap="none" spc="0">
              <a:solidFill/>
              <a:latin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Research Papers</a:t>
            </a:r>
            <a:endParaRPr lang="en-US" b="0" i="0" u="none" strike="noStrike" cap="none" spc="0">
              <a:solidFill/>
              <a:latin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News Articles</a:t>
            </a:r>
            <a:endParaRPr lang="en-US" b="0" i="0" u="none" strike="noStrike" cap="none" spc="0">
              <a:solidFill/>
              <a:latin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Social Media Posts</a:t>
            </a:r>
            <a:endParaRPr lang="en-US" b="0" i="0" u="none" strike="noStrike" cap="none" spc="0">
              <a:solidFill/>
              <a:latin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FAQs and feedback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Industry Reports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Charts and graphs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Design Templates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Podcasts and audiobooks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Audios and autioscript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Webinars 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Tutorials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Videos</a:t>
            </a: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 and Vlogs</a:t>
            </a: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   and </a:t>
            </a: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 a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Images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Target audience data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Webiste analytics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</p:txBody>
      </p:sp>
      <p:sp>
        <p:nvSpPr>
          <p:cNvPr id="1001923353" name=""/>
          <p:cNvSpPr txBox="1"/>
          <p:nvPr/>
        </p:nvSpPr>
        <p:spPr bwMode="auto">
          <a:xfrm flipH="0" flipV="0">
            <a:off x="1514896" y="2731690"/>
            <a:ext cx="36806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Kinds of data to be collected</a:t>
            </a:r>
            <a:endParaRPr u="sng"/>
          </a:p>
        </p:txBody>
      </p:sp>
      <p:sp>
        <p:nvSpPr>
          <p:cNvPr id="1830140676" name=""/>
          <p:cNvSpPr txBox="1"/>
          <p:nvPr/>
        </p:nvSpPr>
        <p:spPr bwMode="auto">
          <a:xfrm flipH="0" flipV="0">
            <a:off x="10898763" y="-35825"/>
            <a:ext cx="12843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Zaw May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2024-06-26T12:00:14Z</dcterms:modified>
  <cp:category/>
  <cp:contentStatus/>
  <cp:version/>
</cp:coreProperties>
</file>