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256" r:id="rId2"/>
    <p:sldId id="257" r:id="rId3"/>
    <p:sldId id="272" r:id="rId4"/>
    <p:sldId id="274" r:id="rId5"/>
    <p:sldId id="258" r:id="rId6"/>
    <p:sldId id="273" r:id="rId7"/>
    <p:sldId id="275" r:id="rId8"/>
    <p:sldId id="265" r:id="rId9"/>
    <p:sldId id="279" r:id="rId10"/>
    <p:sldId id="276" r:id="rId11"/>
    <p:sldId id="269" r:id="rId12"/>
    <p:sldId id="270" r:id="rId13"/>
    <p:sldId id="259" r:id="rId14"/>
    <p:sldId id="284" r:id="rId15"/>
    <p:sldId id="261" r:id="rId16"/>
    <p:sldId id="277" r:id="rId17"/>
    <p:sldId id="262" r:id="rId18"/>
    <p:sldId id="278" r:id="rId19"/>
    <p:sldId id="283" r:id="rId20"/>
    <p:sldId id="281" r:id="rId21"/>
    <p:sldId id="264" r:id="rId22"/>
    <p:sldId id="280" r:id="rId23"/>
    <p:sldId id="271" r:id="rId24"/>
    <p:sldId id="282" r:id="rId25"/>
    <p:sldId id="268" r:id="rId26"/>
    <p:sldId id="266"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7EBCD-076E-4440-8251-1326EA926C4E}" v="2" dt="2024-12-07T03:46:29.318"/>
    <p1510:client id="{ED99AB58-74BB-FEA0-9768-7CA42C515A5B}" v="2" dt="2024-12-07T03:52:37.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ng (nguye3hv)" userId="S::nguye3hv@mail.uc.edu::1f37e935-e009-4b0a-a2cc-35a473948cba" providerId="AD" clId="Web-{8C678418-1052-FC0F-C9DC-DE6841A1FA8B}"/>
    <pc:docChg chg="addSld modSld sldOrd addMainMaster delMainMaster">
      <pc:chgData name="Nguyen, Hung (nguye3hv)" userId="S::nguye3hv@mail.uc.edu::1f37e935-e009-4b0a-a2cc-35a473948cba" providerId="AD" clId="Web-{8C678418-1052-FC0F-C9DC-DE6841A1FA8B}" dt="2024-12-03T05:02:34.638" v="1283" actId="20577"/>
      <pc:docMkLst>
        <pc:docMk/>
      </pc:docMkLst>
      <pc:sldChg chg="modSp mod modClrScheme chgLayout">
        <pc:chgData name="Nguyen, Hung (nguye3hv)" userId="S::nguye3hv@mail.uc.edu::1f37e935-e009-4b0a-a2cc-35a473948cba" providerId="AD" clId="Web-{8C678418-1052-FC0F-C9DC-DE6841A1FA8B}" dt="2024-12-03T04:39:30.672" v="825" actId="20577"/>
        <pc:sldMkLst>
          <pc:docMk/>
          <pc:sldMk cId="109857222" sldId="256"/>
        </pc:sldMkLst>
        <pc:spChg chg="mod ord">
          <ac:chgData name="Nguyen, Hung (nguye3hv)" userId="S::nguye3hv@mail.uc.edu::1f37e935-e009-4b0a-a2cc-35a473948cba" providerId="AD" clId="Web-{8C678418-1052-FC0F-C9DC-DE6841A1FA8B}" dt="2024-12-03T03:49:18.854" v="120"/>
          <ac:spMkLst>
            <pc:docMk/>
            <pc:sldMk cId="109857222" sldId="256"/>
            <ac:spMk id="2" creationId="{00000000-0000-0000-0000-000000000000}"/>
          </ac:spMkLst>
        </pc:spChg>
        <pc:spChg chg="mod ord">
          <ac:chgData name="Nguyen, Hung (nguye3hv)" userId="S::nguye3hv@mail.uc.edu::1f37e935-e009-4b0a-a2cc-35a473948cba" providerId="AD" clId="Web-{8C678418-1052-FC0F-C9DC-DE6841A1FA8B}" dt="2024-12-03T04:39:30.672" v="825" actId="20577"/>
          <ac:spMkLst>
            <pc:docMk/>
            <pc:sldMk cId="109857222" sldId="256"/>
            <ac:spMk id="3" creationId="{00000000-0000-0000-0000-000000000000}"/>
          </ac:spMkLst>
        </pc:spChg>
      </pc:sldChg>
      <pc:sldChg chg="addSp delSp modSp new mod modClrScheme chgLayout">
        <pc:chgData name="Nguyen, Hung (nguye3hv)" userId="S::nguye3hv@mail.uc.edu::1f37e935-e009-4b0a-a2cc-35a473948cba" providerId="AD" clId="Web-{8C678418-1052-FC0F-C9DC-DE6841A1FA8B}" dt="2024-12-03T04:21:00.066" v="455" actId="20577"/>
        <pc:sldMkLst>
          <pc:docMk/>
          <pc:sldMk cId="116972081" sldId="257"/>
        </pc:sldMkLst>
        <pc:spChg chg="mod ord">
          <ac:chgData name="Nguyen, Hung (nguye3hv)" userId="S::nguye3hv@mail.uc.edu::1f37e935-e009-4b0a-a2cc-35a473948cba" providerId="AD" clId="Web-{8C678418-1052-FC0F-C9DC-DE6841A1FA8B}" dt="2024-12-03T04:20:47.457" v="452" actId="20577"/>
          <ac:spMkLst>
            <pc:docMk/>
            <pc:sldMk cId="116972081" sldId="257"/>
            <ac:spMk id="2" creationId="{0ED9781D-47E4-667D-A902-C7C5AF0B93CC}"/>
          </ac:spMkLst>
        </pc:spChg>
        <pc:spChg chg="mod ord">
          <ac:chgData name="Nguyen, Hung (nguye3hv)" userId="S::nguye3hv@mail.uc.edu::1f37e935-e009-4b0a-a2cc-35a473948cba" providerId="AD" clId="Web-{8C678418-1052-FC0F-C9DC-DE6841A1FA8B}" dt="2024-12-03T04:21:00.066" v="455" actId="20577"/>
          <ac:spMkLst>
            <pc:docMk/>
            <pc:sldMk cId="116972081" sldId="257"/>
            <ac:spMk id="3" creationId="{2E6827BF-515A-4A7D-FA2A-C32DC75491DE}"/>
          </ac:spMkLst>
        </pc:spChg>
        <pc:graphicFrameChg chg="add del mod">
          <ac:chgData name="Nguyen, Hung (nguye3hv)" userId="S::nguye3hv@mail.uc.edu::1f37e935-e009-4b0a-a2cc-35a473948cba" providerId="AD" clId="Web-{8C678418-1052-FC0F-C9DC-DE6841A1FA8B}" dt="2024-12-03T04:12:12.724" v="286"/>
          <ac:graphicFrameMkLst>
            <pc:docMk/>
            <pc:sldMk cId="116972081" sldId="257"/>
            <ac:graphicFrameMk id="5" creationId="{988039BD-3DD9-36FB-D405-BEF14FE47E6E}"/>
          </ac:graphicFrameMkLst>
        </pc:graphicFrameChg>
      </pc:sldChg>
      <pc:sldChg chg="modSp new mod modClrScheme chgLayout">
        <pc:chgData name="Nguyen, Hung (nguye3hv)" userId="S::nguye3hv@mail.uc.edu::1f37e935-e009-4b0a-a2cc-35a473948cba" providerId="AD" clId="Web-{8C678418-1052-FC0F-C9DC-DE6841A1FA8B}" dt="2024-12-03T04:34:01.017" v="724" actId="20577"/>
        <pc:sldMkLst>
          <pc:docMk/>
          <pc:sldMk cId="2034200001" sldId="258"/>
        </pc:sldMkLst>
        <pc:spChg chg="mod ord">
          <ac:chgData name="Nguyen, Hung (nguye3hv)" userId="S::nguye3hv@mail.uc.edu::1f37e935-e009-4b0a-a2cc-35a473948cba" providerId="AD" clId="Web-{8C678418-1052-FC0F-C9DC-DE6841A1FA8B}" dt="2024-12-03T03:49:18.854" v="120"/>
          <ac:spMkLst>
            <pc:docMk/>
            <pc:sldMk cId="2034200001" sldId="258"/>
            <ac:spMk id="2" creationId="{4709DDEC-934B-F11D-4710-63A82A5E3811}"/>
          </ac:spMkLst>
        </pc:spChg>
        <pc:spChg chg="mod ord">
          <ac:chgData name="Nguyen, Hung (nguye3hv)" userId="S::nguye3hv@mail.uc.edu::1f37e935-e009-4b0a-a2cc-35a473948cba" providerId="AD" clId="Web-{8C678418-1052-FC0F-C9DC-DE6841A1FA8B}" dt="2024-12-03T04:34:01.017" v="724" actId="20577"/>
          <ac:spMkLst>
            <pc:docMk/>
            <pc:sldMk cId="2034200001" sldId="258"/>
            <ac:spMk id="3" creationId="{ED702312-F840-B383-7A16-4E22081B85A1}"/>
          </ac:spMkLst>
        </pc:spChg>
      </pc:sldChg>
      <pc:sldChg chg="modSp new mod ord modClrScheme chgLayout">
        <pc:chgData name="Nguyen, Hung (nguye3hv)" userId="S::nguye3hv@mail.uc.edu::1f37e935-e009-4b0a-a2cc-35a473948cba" providerId="AD" clId="Web-{8C678418-1052-FC0F-C9DC-DE6841A1FA8B}" dt="2024-12-03T04:55:38.465" v="1208" actId="20577"/>
        <pc:sldMkLst>
          <pc:docMk/>
          <pc:sldMk cId="3900041495" sldId="259"/>
        </pc:sldMkLst>
        <pc:spChg chg="mod ord">
          <ac:chgData name="Nguyen, Hung (nguye3hv)" userId="S::nguye3hv@mail.uc.edu::1f37e935-e009-4b0a-a2cc-35a473948cba" providerId="AD" clId="Web-{8C678418-1052-FC0F-C9DC-DE6841A1FA8B}" dt="2024-12-03T04:55:38.465" v="1208" actId="20577"/>
          <ac:spMkLst>
            <pc:docMk/>
            <pc:sldMk cId="3900041495" sldId="259"/>
            <ac:spMk id="2" creationId="{82C344E7-2648-93EB-543E-32D237CC18AE}"/>
          </ac:spMkLst>
        </pc:spChg>
        <pc:spChg chg="mod ord">
          <ac:chgData name="Nguyen, Hung (nguye3hv)" userId="S::nguye3hv@mail.uc.edu::1f37e935-e009-4b0a-a2cc-35a473948cba" providerId="AD" clId="Web-{8C678418-1052-FC0F-C9DC-DE6841A1FA8B}" dt="2024-12-03T04:08:02.725" v="232" actId="20577"/>
          <ac:spMkLst>
            <pc:docMk/>
            <pc:sldMk cId="3900041495" sldId="259"/>
            <ac:spMk id="3" creationId="{2150627A-48C8-653F-C902-F547D6713C4B}"/>
          </ac:spMkLst>
        </pc:spChg>
      </pc:sldChg>
      <pc:sldChg chg="modSp new mod modClrScheme chgLayout">
        <pc:chgData name="Nguyen, Hung (nguye3hv)" userId="S::nguye3hv@mail.uc.edu::1f37e935-e009-4b0a-a2cc-35a473948cba" providerId="AD" clId="Web-{8C678418-1052-FC0F-C9DC-DE6841A1FA8B}" dt="2024-12-03T04:47:59.279" v="1055" actId="20577"/>
        <pc:sldMkLst>
          <pc:docMk/>
          <pc:sldMk cId="2229502790" sldId="260"/>
        </pc:sldMkLst>
        <pc:spChg chg="mod ord">
          <ac:chgData name="Nguyen, Hung (nguye3hv)" userId="S::nguye3hv@mail.uc.edu::1f37e935-e009-4b0a-a2cc-35a473948cba" providerId="AD" clId="Web-{8C678418-1052-FC0F-C9DC-DE6841A1FA8B}" dt="2024-12-03T04:47:59.279" v="1055" actId="20577"/>
          <ac:spMkLst>
            <pc:docMk/>
            <pc:sldMk cId="2229502790" sldId="260"/>
            <ac:spMk id="2" creationId="{0B5047ED-23C8-8158-F1D3-DC5EADD02DD7}"/>
          </ac:spMkLst>
        </pc:spChg>
        <pc:spChg chg="mod ord">
          <ac:chgData name="Nguyen, Hung (nguye3hv)" userId="S::nguye3hv@mail.uc.edu::1f37e935-e009-4b0a-a2cc-35a473948cba" providerId="AD" clId="Web-{8C678418-1052-FC0F-C9DC-DE6841A1FA8B}" dt="2024-12-03T03:49:18.854" v="120"/>
          <ac:spMkLst>
            <pc:docMk/>
            <pc:sldMk cId="2229502790" sldId="260"/>
            <ac:spMk id="3" creationId="{FF2BBA05-412D-C677-848C-699549413C35}"/>
          </ac:spMkLst>
        </pc:spChg>
      </pc:sldChg>
      <pc:sldChg chg="modSp new mod modClrScheme chgLayout">
        <pc:chgData name="Nguyen, Hung (nguye3hv)" userId="S::nguye3hv@mail.uc.edu::1f37e935-e009-4b0a-a2cc-35a473948cba" providerId="AD" clId="Web-{8C678418-1052-FC0F-C9DC-DE6841A1FA8B}" dt="2024-12-03T04:48:04.107" v="1058" actId="20577"/>
        <pc:sldMkLst>
          <pc:docMk/>
          <pc:sldMk cId="2185857092" sldId="261"/>
        </pc:sldMkLst>
        <pc:spChg chg="mod ord">
          <ac:chgData name="Nguyen, Hung (nguye3hv)" userId="S::nguye3hv@mail.uc.edu::1f37e935-e009-4b0a-a2cc-35a473948cba" providerId="AD" clId="Web-{8C678418-1052-FC0F-C9DC-DE6841A1FA8B}" dt="2024-12-03T04:48:04.107" v="1058" actId="20577"/>
          <ac:spMkLst>
            <pc:docMk/>
            <pc:sldMk cId="2185857092" sldId="261"/>
            <ac:spMk id="2" creationId="{D42145B4-5EC8-56AC-F2A6-846C3BAC8426}"/>
          </ac:spMkLst>
        </pc:spChg>
        <pc:spChg chg="mod ord">
          <ac:chgData name="Nguyen, Hung (nguye3hv)" userId="S::nguye3hv@mail.uc.edu::1f37e935-e009-4b0a-a2cc-35a473948cba" providerId="AD" clId="Web-{8C678418-1052-FC0F-C9DC-DE6841A1FA8B}" dt="2024-12-03T03:49:18.854" v="120"/>
          <ac:spMkLst>
            <pc:docMk/>
            <pc:sldMk cId="2185857092" sldId="261"/>
            <ac:spMk id="3" creationId="{8F91C408-FA97-5800-5825-E95E48987421}"/>
          </ac:spMkLst>
        </pc:spChg>
      </pc:sldChg>
      <pc:sldChg chg="modSp new mod modClrScheme chgLayout">
        <pc:chgData name="Nguyen, Hung (nguye3hv)" userId="S::nguye3hv@mail.uc.edu::1f37e935-e009-4b0a-a2cc-35a473948cba" providerId="AD" clId="Web-{8C678418-1052-FC0F-C9DC-DE6841A1FA8B}" dt="2024-12-03T03:49:18.854" v="120"/>
        <pc:sldMkLst>
          <pc:docMk/>
          <pc:sldMk cId="3111998663" sldId="262"/>
        </pc:sldMkLst>
        <pc:spChg chg="mod ord">
          <ac:chgData name="Nguyen, Hung (nguye3hv)" userId="S::nguye3hv@mail.uc.edu::1f37e935-e009-4b0a-a2cc-35a473948cba" providerId="AD" clId="Web-{8C678418-1052-FC0F-C9DC-DE6841A1FA8B}" dt="2024-12-03T03:49:18.854" v="120"/>
          <ac:spMkLst>
            <pc:docMk/>
            <pc:sldMk cId="3111998663" sldId="262"/>
            <ac:spMk id="2" creationId="{41DBA41F-B092-EE42-0A4A-ADC2B9135A48}"/>
          </ac:spMkLst>
        </pc:spChg>
        <pc:spChg chg="mod ord">
          <ac:chgData name="Nguyen, Hung (nguye3hv)" userId="S::nguye3hv@mail.uc.edu::1f37e935-e009-4b0a-a2cc-35a473948cba" providerId="AD" clId="Web-{8C678418-1052-FC0F-C9DC-DE6841A1FA8B}" dt="2024-12-03T03:49:18.854" v="120"/>
          <ac:spMkLst>
            <pc:docMk/>
            <pc:sldMk cId="3111998663" sldId="262"/>
            <ac:spMk id="3" creationId="{CC0D169F-C004-06D3-03FA-F7595104D5EA}"/>
          </ac:spMkLst>
        </pc:spChg>
      </pc:sldChg>
      <pc:sldChg chg="modSp new mod modClrScheme chgLayout">
        <pc:chgData name="Nguyen, Hung (nguye3hv)" userId="S::nguye3hv@mail.uc.edu::1f37e935-e009-4b0a-a2cc-35a473948cba" providerId="AD" clId="Web-{8C678418-1052-FC0F-C9DC-DE6841A1FA8B}" dt="2024-12-03T03:49:18.854" v="120"/>
        <pc:sldMkLst>
          <pc:docMk/>
          <pc:sldMk cId="4218247617" sldId="263"/>
        </pc:sldMkLst>
        <pc:spChg chg="mod ord">
          <ac:chgData name="Nguyen, Hung (nguye3hv)" userId="S::nguye3hv@mail.uc.edu::1f37e935-e009-4b0a-a2cc-35a473948cba" providerId="AD" clId="Web-{8C678418-1052-FC0F-C9DC-DE6841A1FA8B}" dt="2024-12-03T03:49:18.854" v="120"/>
          <ac:spMkLst>
            <pc:docMk/>
            <pc:sldMk cId="4218247617" sldId="263"/>
            <ac:spMk id="2" creationId="{DD3BC14A-DB56-A8E5-2875-3303E052296E}"/>
          </ac:spMkLst>
        </pc:spChg>
        <pc:spChg chg="mod ord">
          <ac:chgData name="Nguyen, Hung (nguye3hv)" userId="S::nguye3hv@mail.uc.edu::1f37e935-e009-4b0a-a2cc-35a473948cba" providerId="AD" clId="Web-{8C678418-1052-FC0F-C9DC-DE6841A1FA8B}" dt="2024-12-03T03:49:18.854" v="120"/>
          <ac:spMkLst>
            <pc:docMk/>
            <pc:sldMk cId="4218247617" sldId="263"/>
            <ac:spMk id="3" creationId="{73630A2F-7582-3849-1F9E-6348AA55EE47}"/>
          </ac:spMkLst>
        </pc:spChg>
      </pc:sldChg>
      <pc:sldChg chg="modSp new mod modClrScheme chgLayout">
        <pc:chgData name="Nguyen, Hung (nguye3hv)" userId="S::nguye3hv@mail.uc.edu::1f37e935-e009-4b0a-a2cc-35a473948cba" providerId="AD" clId="Web-{8C678418-1052-FC0F-C9DC-DE6841A1FA8B}" dt="2024-12-03T03:49:18.854" v="120"/>
        <pc:sldMkLst>
          <pc:docMk/>
          <pc:sldMk cId="707495475" sldId="264"/>
        </pc:sldMkLst>
        <pc:spChg chg="mod ord">
          <ac:chgData name="Nguyen, Hung (nguye3hv)" userId="S::nguye3hv@mail.uc.edu::1f37e935-e009-4b0a-a2cc-35a473948cba" providerId="AD" clId="Web-{8C678418-1052-FC0F-C9DC-DE6841A1FA8B}" dt="2024-12-03T03:49:18.854" v="120"/>
          <ac:spMkLst>
            <pc:docMk/>
            <pc:sldMk cId="707495475" sldId="264"/>
            <ac:spMk id="2" creationId="{4747238A-891A-FA98-1BD5-4137C93A3988}"/>
          </ac:spMkLst>
        </pc:spChg>
        <pc:spChg chg="mod ord">
          <ac:chgData name="Nguyen, Hung (nguye3hv)" userId="S::nguye3hv@mail.uc.edu::1f37e935-e009-4b0a-a2cc-35a473948cba" providerId="AD" clId="Web-{8C678418-1052-FC0F-C9DC-DE6841A1FA8B}" dt="2024-12-03T03:49:18.854" v="120"/>
          <ac:spMkLst>
            <pc:docMk/>
            <pc:sldMk cId="707495475" sldId="264"/>
            <ac:spMk id="3" creationId="{1C86BE1F-A2D4-2CE6-552F-96336DEFB8A9}"/>
          </ac:spMkLst>
        </pc:spChg>
      </pc:sldChg>
      <pc:sldChg chg="modSp new mod modClrScheme chgLayout">
        <pc:chgData name="Nguyen, Hung (nguye3hv)" userId="S::nguye3hv@mail.uc.edu::1f37e935-e009-4b0a-a2cc-35a473948cba" providerId="AD" clId="Web-{8C678418-1052-FC0F-C9DC-DE6841A1FA8B}" dt="2024-12-03T05:02:34.638" v="1283" actId="20577"/>
        <pc:sldMkLst>
          <pc:docMk/>
          <pc:sldMk cId="3137330978" sldId="265"/>
        </pc:sldMkLst>
        <pc:spChg chg="mod ord">
          <ac:chgData name="Nguyen, Hung (nguye3hv)" userId="S::nguye3hv@mail.uc.edu::1f37e935-e009-4b0a-a2cc-35a473948cba" providerId="AD" clId="Web-{8C678418-1052-FC0F-C9DC-DE6841A1FA8B}" dt="2024-12-03T04:41:13.749" v="881" actId="20577"/>
          <ac:spMkLst>
            <pc:docMk/>
            <pc:sldMk cId="3137330978" sldId="265"/>
            <ac:spMk id="2" creationId="{2A4246B3-C9D3-3096-2F02-911C4A0635B8}"/>
          </ac:spMkLst>
        </pc:spChg>
        <pc:spChg chg="mod ord">
          <ac:chgData name="Nguyen, Hung (nguye3hv)" userId="S::nguye3hv@mail.uc.edu::1f37e935-e009-4b0a-a2cc-35a473948cba" providerId="AD" clId="Web-{8C678418-1052-FC0F-C9DC-DE6841A1FA8B}" dt="2024-12-03T05:02:34.638" v="1283" actId="20577"/>
          <ac:spMkLst>
            <pc:docMk/>
            <pc:sldMk cId="3137330978" sldId="265"/>
            <ac:spMk id="3" creationId="{BBDE307A-6ECF-57F1-D17F-52CBC88B1966}"/>
          </ac:spMkLst>
        </pc:spChg>
      </pc:sldChg>
      <pc:sldChg chg="modSp new mod modClrScheme chgLayout">
        <pc:chgData name="Nguyen, Hung (nguye3hv)" userId="S::nguye3hv@mail.uc.edu::1f37e935-e009-4b0a-a2cc-35a473948cba" providerId="AD" clId="Web-{8C678418-1052-FC0F-C9DC-DE6841A1FA8B}" dt="2024-12-03T03:49:18.854" v="120"/>
        <pc:sldMkLst>
          <pc:docMk/>
          <pc:sldMk cId="3153390095" sldId="266"/>
        </pc:sldMkLst>
        <pc:spChg chg="mod ord">
          <ac:chgData name="Nguyen, Hung (nguye3hv)" userId="S::nguye3hv@mail.uc.edu::1f37e935-e009-4b0a-a2cc-35a473948cba" providerId="AD" clId="Web-{8C678418-1052-FC0F-C9DC-DE6841A1FA8B}" dt="2024-12-03T03:49:18.854" v="120"/>
          <ac:spMkLst>
            <pc:docMk/>
            <pc:sldMk cId="3153390095" sldId="266"/>
            <ac:spMk id="2" creationId="{A61BD2F8-F500-16F4-8C8C-3338A1F0264D}"/>
          </ac:spMkLst>
        </pc:spChg>
        <pc:spChg chg="mod ord">
          <ac:chgData name="Nguyen, Hung (nguye3hv)" userId="S::nguye3hv@mail.uc.edu::1f37e935-e009-4b0a-a2cc-35a473948cba" providerId="AD" clId="Web-{8C678418-1052-FC0F-C9DC-DE6841A1FA8B}" dt="2024-12-03T03:49:18.854" v="120"/>
          <ac:spMkLst>
            <pc:docMk/>
            <pc:sldMk cId="3153390095" sldId="266"/>
            <ac:spMk id="3" creationId="{6770DFD6-3657-D178-0040-D8AE310BEE95}"/>
          </ac:spMkLst>
        </pc:spChg>
      </pc:sldChg>
      <pc:sldChg chg="modSp new mod modClrScheme chgLayout">
        <pc:chgData name="Nguyen, Hung (nguye3hv)" userId="S::nguye3hv@mail.uc.edu::1f37e935-e009-4b0a-a2cc-35a473948cba" providerId="AD" clId="Web-{8C678418-1052-FC0F-C9DC-DE6841A1FA8B}" dt="2024-12-03T03:49:18.854" v="120"/>
        <pc:sldMkLst>
          <pc:docMk/>
          <pc:sldMk cId="3359747497" sldId="267"/>
        </pc:sldMkLst>
        <pc:spChg chg="mod ord">
          <ac:chgData name="Nguyen, Hung (nguye3hv)" userId="S::nguye3hv@mail.uc.edu::1f37e935-e009-4b0a-a2cc-35a473948cba" providerId="AD" clId="Web-{8C678418-1052-FC0F-C9DC-DE6841A1FA8B}" dt="2024-12-03T03:49:18.854" v="120"/>
          <ac:spMkLst>
            <pc:docMk/>
            <pc:sldMk cId="3359747497" sldId="267"/>
            <ac:spMk id="2" creationId="{4A5C064E-9F4A-FA73-0073-C58B232D6D89}"/>
          </ac:spMkLst>
        </pc:spChg>
        <pc:spChg chg="mod ord">
          <ac:chgData name="Nguyen, Hung (nguye3hv)" userId="S::nguye3hv@mail.uc.edu::1f37e935-e009-4b0a-a2cc-35a473948cba" providerId="AD" clId="Web-{8C678418-1052-FC0F-C9DC-DE6841A1FA8B}" dt="2024-12-03T03:49:18.854" v="120"/>
          <ac:spMkLst>
            <pc:docMk/>
            <pc:sldMk cId="3359747497" sldId="267"/>
            <ac:spMk id="3" creationId="{11034F54-5561-EB55-2775-5B24ECE9CF5D}"/>
          </ac:spMkLst>
        </pc:spChg>
      </pc:sldChg>
      <pc:sldChg chg="modSp new mod modClrScheme chgLayout">
        <pc:chgData name="Nguyen, Hung (nguye3hv)" userId="S::nguye3hv@mail.uc.edu::1f37e935-e009-4b0a-a2cc-35a473948cba" providerId="AD" clId="Web-{8C678418-1052-FC0F-C9DC-DE6841A1FA8B}" dt="2024-12-03T03:49:18.854" v="120"/>
        <pc:sldMkLst>
          <pc:docMk/>
          <pc:sldMk cId="4003585144" sldId="268"/>
        </pc:sldMkLst>
        <pc:spChg chg="mod ord">
          <ac:chgData name="Nguyen, Hung (nguye3hv)" userId="S::nguye3hv@mail.uc.edu::1f37e935-e009-4b0a-a2cc-35a473948cba" providerId="AD" clId="Web-{8C678418-1052-FC0F-C9DC-DE6841A1FA8B}" dt="2024-12-03T03:49:18.854" v="120"/>
          <ac:spMkLst>
            <pc:docMk/>
            <pc:sldMk cId="4003585144" sldId="268"/>
            <ac:spMk id="2" creationId="{67EA02B9-85A1-34BD-EE76-C2A515F8FAAC}"/>
          </ac:spMkLst>
        </pc:spChg>
        <pc:spChg chg="mod ord">
          <ac:chgData name="Nguyen, Hung (nguye3hv)" userId="S::nguye3hv@mail.uc.edu::1f37e935-e009-4b0a-a2cc-35a473948cba" providerId="AD" clId="Web-{8C678418-1052-FC0F-C9DC-DE6841A1FA8B}" dt="2024-12-03T03:49:18.854" v="120"/>
          <ac:spMkLst>
            <pc:docMk/>
            <pc:sldMk cId="4003585144" sldId="268"/>
            <ac:spMk id="3" creationId="{3ED7CEC7-D6C8-DAD8-EC42-4359FFEAB207}"/>
          </ac:spMkLst>
        </pc:spChg>
      </pc:sldChg>
      <pc:sldChg chg="modSp new">
        <pc:chgData name="Nguyen, Hung (nguye3hv)" userId="S::nguye3hv@mail.uc.edu::1f37e935-e009-4b0a-a2cc-35a473948cba" providerId="AD" clId="Web-{8C678418-1052-FC0F-C9DC-DE6841A1FA8B}" dt="2024-12-03T04:51:32.372" v="1197" actId="20577"/>
        <pc:sldMkLst>
          <pc:docMk/>
          <pc:sldMk cId="2662187065" sldId="269"/>
        </pc:sldMkLst>
        <pc:spChg chg="mod">
          <ac:chgData name="Nguyen, Hung (nguye3hv)" userId="S::nguye3hv@mail.uc.edu::1f37e935-e009-4b0a-a2cc-35a473948cba" providerId="AD" clId="Web-{8C678418-1052-FC0F-C9DC-DE6841A1FA8B}" dt="2024-12-03T04:51:32.372" v="1197" actId="20577"/>
          <ac:spMkLst>
            <pc:docMk/>
            <pc:sldMk cId="2662187065" sldId="269"/>
            <ac:spMk id="2" creationId="{035FC09E-C04F-1A35-BB28-FF4B6F982B66}"/>
          </ac:spMkLst>
        </pc:spChg>
      </pc:sldChg>
      <pc:sldChg chg="addSp delSp modSp new mod modClrScheme chgLayout">
        <pc:chgData name="Nguyen, Hung (nguye3hv)" userId="S::nguye3hv@mail.uc.edu::1f37e935-e009-4b0a-a2cc-35a473948cba" providerId="AD" clId="Web-{8C678418-1052-FC0F-C9DC-DE6841A1FA8B}" dt="2024-12-03T04:09:10.522" v="250" actId="20577"/>
        <pc:sldMkLst>
          <pc:docMk/>
          <pc:sldMk cId="2698687085" sldId="270"/>
        </pc:sldMkLst>
        <pc:spChg chg="mod">
          <ac:chgData name="Nguyen, Hung (nguye3hv)" userId="S::nguye3hv@mail.uc.edu::1f37e935-e009-4b0a-a2cc-35a473948cba" providerId="AD" clId="Web-{8C678418-1052-FC0F-C9DC-DE6841A1FA8B}" dt="2024-12-03T04:09:10.522" v="250" actId="20577"/>
          <ac:spMkLst>
            <pc:docMk/>
            <pc:sldMk cId="2698687085" sldId="270"/>
            <ac:spMk id="2" creationId="{C80F8B3D-2B8B-855C-8375-C49852DEF064}"/>
          </ac:spMkLst>
        </pc:spChg>
        <pc:spChg chg="add del mod">
          <ac:chgData name="Nguyen, Hung (nguye3hv)" userId="S::nguye3hv@mail.uc.edu::1f37e935-e009-4b0a-a2cc-35a473948cba" providerId="AD" clId="Web-{8C678418-1052-FC0F-C9DC-DE6841A1FA8B}" dt="2024-12-03T04:05:47.804" v="163"/>
          <ac:spMkLst>
            <pc:docMk/>
            <pc:sldMk cId="2698687085" sldId="270"/>
            <ac:spMk id="3" creationId="{50B89779-FE2D-016A-D8B2-EC1F41661D75}"/>
          </ac:spMkLst>
        </pc:spChg>
        <pc:spChg chg="mod">
          <ac:chgData name="Nguyen, Hung (nguye3hv)" userId="S::nguye3hv@mail.uc.edu::1f37e935-e009-4b0a-a2cc-35a473948cba" providerId="AD" clId="Web-{8C678418-1052-FC0F-C9DC-DE6841A1FA8B}" dt="2024-12-03T04:05:47.804" v="163"/>
          <ac:spMkLst>
            <pc:docMk/>
            <pc:sldMk cId="2698687085" sldId="270"/>
            <ac:spMk id="4" creationId="{D27F8A4B-D7F9-145E-FFFB-9A56D8CD6F7F}"/>
          </ac:spMkLst>
        </pc:spChg>
        <pc:spChg chg="mod">
          <ac:chgData name="Nguyen, Hung (nguye3hv)" userId="S::nguye3hv@mail.uc.edu::1f37e935-e009-4b0a-a2cc-35a473948cba" providerId="AD" clId="Web-{8C678418-1052-FC0F-C9DC-DE6841A1FA8B}" dt="2024-12-03T04:05:47.804" v="163"/>
          <ac:spMkLst>
            <pc:docMk/>
            <pc:sldMk cId="2698687085" sldId="270"/>
            <ac:spMk id="5" creationId="{D257EEA2-77A8-3538-2C33-605EE7F288AF}"/>
          </ac:spMkLst>
        </pc:spChg>
        <pc:spChg chg="mod">
          <ac:chgData name="Nguyen, Hung (nguye3hv)" userId="S::nguye3hv@mail.uc.edu::1f37e935-e009-4b0a-a2cc-35a473948cba" providerId="AD" clId="Web-{8C678418-1052-FC0F-C9DC-DE6841A1FA8B}" dt="2024-12-03T04:05:47.804" v="163"/>
          <ac:spMkLst>
            <pc:docMk/>
            <pc:sldMk cId="2698687085" sldId="270"/>
            <ac:spMk id="6" creationId="{519BE8E4-9EF0-E96C-1C23-70A978CFF86F}"/>
          </ac:spMkLst>
        </pc:spChg>
        <pc:picChg chg="add del mod ord">
          <ac:chgData name="Nguyen, Hung (nguye3hv)" userId="S::nguye3hv@mail.uc.edu::1f37e935-e009-4b0a-a2cc-35a473948cba" providerId="AD" clId="Web-{8C678418-1052-FC0F-C9DC-DE6841A1FA8B}" dt="2024-12-03T04:04:02.711" v="153"/>
          <ac:picMkLst>
            <pc:docMk/>
            <pc:sldMk cId="2698687085" sldId="270"/>
            <ac:picMk id="7" creationId="{D622DE6E-968C-A2BD-15AC-44B729B0E8D5}"/>
          </ac:picMkLst>
        </pc:picChg>
        <pc:picChg chg="add mod ord">
          <ac:chgData name="Nguyen, Hung (nguye3hv)" userId="S::nguye3hv@mail.uc.edu::1f37e935-e009-4b0a-a2cc-35a473948cba" providerId="AD" clId="Web-{8C678418-1052-FC0F-C9DC-DE6841A1FA8B}" dt="2024-12-03T04:05:47.804" v="163"/>
          <ac:picMkLst>
            <pc:docMk/>
            <pc:sldMk cId="2698687085" sldId="270"/>
            <ac:picMk id="8" creationId="{A6C671FC-8B25-B1BD-B3FF-F75F147D67A8}"/>
          </ac:picMkLst>
        </pc:picChg>
      </pc:sldChg>
      <pc:sldChg chg="modSp new ord">
        <pc:chgData name="Nguyen, Hung (nguye3hv)" userId="S::nguye3hv@mail.uc.edu::1f37e935-e009-4b0a-a2cc-35a473948cba" providerId="AD" clId="Web-{8C678418-1052-FC0F-C9DC-DE6841A1FA8B}" dt="2024-12-03T04:55:32.996" v="1202" actId="20577"/>
        <pc:sldMkLst>
          <pc:docMk/>
          <pc:sldMk cId="953113822" sldId="271"/>
        </pc:sldMkLst>
        <pc:spChg chg="mod">
          <ac:chgData name="Nguyen, Hung (nguye3hv)" userId="S::nguye3hv@mail.uc.edu::1f37e935-e009-4b0a-a2cc-35a473948cba" providerId="AD" clId="Web-{8C678418-1052-FC0F-C9DC-DE6841A1FA8B}" dt="2024-12-03T04:55:32.996" v="1202" actId="20577"/>
          <ac:spMkLst>
            <pc:docMk/>
            <pc:sldMk cId="953113822" sldId="271"/>
            <ac:spMk id="2" creationId="{BAE3914F-7410-084F-8ABE-C24F60ACAB74}"/>
          </ac:spMkLst>
        </pc:spChg>
      </pc:sldChg>
      <pc:sldChg chg="addSp delSp modSp new">
        <pc:chgData name="Nguyen, Hung (nguye3hv)" userId="S::nguye3hv@mail.uc.edu::1f37e935-e009-4b0a-a2cc-35a473948cba" providerId="AD" clId="Web-{8C678418-1052-FC0F-C9DC-DE6841A1FA8B}" dt="2024-12-03T04:22:59.191" v="485" actId="20577"/>
        <pc:sldMkLst>
          <pc:docMk/>
          <pc:sldMk cId="1095648015" sldId="272"/>
        </pc:sldMkLst>
        <pc:spChg chg="mod">
          <ac:chgData name="Nguyen, Hung (nguye3hv)" userId="S::nguye3hv@mail.uc.edu::1f37e935-e009-4b0a-a2cc-35a473948cba" providerId="AD" clId="Web-{8C678418-1052-FC0F-C9DC-DE6841A1FA8B}" dt="2024-12-03T04:17:45.832" v="433" actId="20577"/>
          <ac:spMkLst>
            <pc:docMk/>
            <pc:sldMk cId="1095648015" sldId="272"/>
            <ac:spMk id="2" creationId="{749206E9-8F9D-34EF-5A37-69D1C9DF47AA}"/>
          </ac:spMkLst>
        </pc:spChg>
        <pc:spChg chg="mod">
          <ac:chgData name="Nguyen, Hung (nguye3hv)" userId="S::nguye3hv@mail.uc.edu::1f37e935-e009-4b0a-a2cc-35a473948cba" providerId="AD" clId="Web-{8C678418-1052-FC0F-C9DC-DE6841A1FA8B}" dt="2024-12-03T04:22:59.191" v="485" actId="20577"/>
          <ac:spMkLst>
            <pc:docMk/>
            <pc:sldMk cId="1095648015" sldId="272"/>
            <ac:spMk id="3" creationId="{E6A7DFDF-0D8B-A6E2-EE17-21B000FA3172}"/>
          </ac:spMkLst>
        </pc:spChg>
        <pc:graphicFrameChg chg="add del mod">
          <ac:chgData name="Nguyen, Hung (nguye3hv)" userId="S::nguye3hv@mail.uc.edu::1f37e935-e009-4b0a-a2cc-35a473948cba" providerId="AD" clId="Web-{8C678418-1052-FC0F-C9DC-DE6841A1FA8B}" dt="2024-12-03T04:15:36.380" v="386"/>
          <ac:graphicFrameMkLst>
            <pc:docMk/>
            <pc:sldMk cId="1095648015" sldId="272"/>
            <ac:graphicFrameMk id="8" creationId="{C0F88CB8-53AF-4A38-099D-A28AB4766278}"/>
          </ac:graphicFrameMkLst>
        </pc:graphicFrameChg>
        <pc:graphicFrameChg chg="add del mod">
          <ac:chgData name="Nguyen, Hung (nguye3hv)" userId="S::nguye3hv@mail.uc.edu::1f37e935-e009-4b0a-a2cc-35a473948cba" providerId="AD" clId="Web-{8C678418-1052-FC0F-C9DC-DE6841A1FA8B}" dt="2024-12-03T04:22:35.878" v="469"/>
          <ac:graphicFrameMkLst>
            <pc:docMk/>
            <pc:sldMk cId="1095648015" sldId="272"/>
            <ac:graphicFrameMk id="10" creationId="{15ECA871-B38B-04A4-2EE0-DBDADB8E0786}"/>
          </ac:graphicFrameMkLst>
        </pc:graphicFrameChg>
      </pc:sldChg>
      <pc:sldChg chg="addSp delSp modSp new">
        <pc:chgData name="Nguyen, Hung (nguye3hv)" userId="S::nguye3hv@mail.uc.edu::1f37e935-e009-4b0a-a2cc-35a473948cba" providerId="AD" clId="Web-{8C678418-1052-FC0F-C9DC-DE6841A1FA8B}" dt="2024-12-03T04:28:58.096" v="637" actId="20577"/>
        <pc:sldMkLst>
          <pc:docMk/>
          <pc:sldMk cId="785303888" sldId="273"/>
        </pc:sldMkLst>
        <pc:spChg chg="mod">
          <ac:chgData name="Nguyen, Hung (nguye3hv)" userId="S::nguye3hv@mail.uc.edu::1f37e935-e009-4b0a-a2cc-35a473948cba" providerId="AD" clId="Web-{8C678418-1052-FC0F-C9DC-DE6841A1FA8B}" dt="2024-12-03T04:27:19.987" v="567" actId="20577"/>
          <ac:spMkLst>
            <pc:docMk/>
            <pc:sldMk cId="785303888" sldId="273"/>
            <ac:spMk id="2" creationId="{A95EB2C9-61EF-D9DD-C98C-008CEFE13F73}"/>
          </ac:spMkLst>
        </pc:spChg>
        <pc:spChg chg="add del mod">
          <ac:chgData name="Nguyen, Hung (nguye3hv)" userId="S::nguye3hv@mail.uc.edu::1f37e935-e009-4b0a-a2cc-35a473948cba" providerId="AD" clId="Web-{8C678418-1052-FC0F-C9DC-DE6841A1FA8B}" dt="2024-12-03T04:28:58.096" v="637" actId="20577"/>
          <ac:spMkLst>
            <pc:docMk/>
            <pc:sldMk cId="785303888" sldId="273"/>
            <ac:spMk id="3" creationId="{1B288237-CA37-2366-EFBA-CE395024AB56}"/>
          </ac:spMkLst>
        </pc:spChg>
        <pc:graphicFrameChg chg="add del mod ord modGraphic">
          <ac:chgData name="Nguyen, Hung (nguye3hv)" userId="S::nguye3hv@mail.uc.edu::1f37e935-e009-4b0a-a2cc-35a473948cba" providerId="AD" clId="Web-{8C678418-1052-FC0F-C9DC-DE6841A1FA8B}" dt="2024-12-03T04:27:23.487" v="569"/>
          <ac:graphicFrameMkLst>
            <pc:docMk/>
            <pc:sldMk cId="785303888" sldId="273"/>
            <ac:graphicFrameMk id="8" creationId="{D3E7505F-B268-AE2F-9D3F-2F15F8B298FA}"/>
          </ac:graphicFrameMkLst>
        </pc:graphicFrameChg>
      </pc:sldChg>
      <pc:sldChg chg="modSp new ord">
        <pc:chgData name="Nguyen, Hung (nguye3hv)" userId="S::nguye3hv@mail.uc.edu::1f37e935-e009-4b0a-a2cc-35a473948cba" providerId="AD" clId="Web-{8C678418-1052-FC0F-C9DC-DE6841A1FA8B}" dt="2024-12-03T04:30:55.283" v="666" actId="20577"/>
        <pc:sldMkLst>
          <pc:docMk/>
          <pc:sldMk cId="1333794396" sldId="274"/>
        </pc:sldMkLst>
        <pc:spChg chg="mod">
          <ac:chgData name="Nguyen, Hung (nguye3hv)" userId="S::nguye3hv@mail.uc.edu::1f37e935-e009-4b0a-a2cc-35a473948cba" providerId="AD" clId="Web-{8C678418-1052-FC0F-C9DC-DE6841A1FA8B}" dt="2024-12-03T04:29:48.768" v="646" actId="20577"/>
          <ac:spMkLst>
            <pc:docMk/>
            <pc:sldMk cId="1333794396" sldId="274"/>
            <ac:spMk id="2" creationId="{62E311DB-8C9D-E6E9-668B-E2C15A39AB0E}"/>
          </ac:spMkLst>
        </pc:spChg>
        <pc:spChg chg="mod">
          <ac:chgData name="Nguyen, Hung (nguye3hv)" userId="S::nguye3hv@mail.uc.edu::1f37e935-e009-4b0a-a2cc-35a473948cba" providerId="AD" clId="Web-{8C678418-1052-FC0F-C9DC-DE6841A1FA8B}" dt="2024-12-03T04:30:55.283" v="666" actId="20577"/>
          <ac:spMkLst>
            <pc:docMk/>
            <pc:sldMk cId="1333794396" sldId="274"/>
            <ac:spMk id="3" creationId="{AABDD964-A447-7C17-7D13-73CE9983804B}"/>
          </ac:spMkLst>
        </pc:spChg>
      </pc:sldChg>
      <pc:sldChg chg="addSp delSp modSp new">
        <pc:chgData name="Nguyen, Hung (nguye3hv)" userId="S::nguye3hv@mail.uc.edu::1f37e935-e009-4b0a-a2cc-35a473948cba" providerId="AD" clId="Web-{8C678418-1052-FC0F-C9DC-DE6841A1FA8B}" dt="2024-12-03T04:36:27.860" v="821" actId="1076"/>
        <pc:sldMkLst>
          <pc:docMk/>
          <pc:sldMk cId="1077976105" sldId="275"/>
        </pc:sldMkLst>
        <pc:spChg chg="mod">
          <ac:chgData name="Nguyen, Hung (nguye3hv)" userId="S::nguye3hv@mail.uc.edu::1f37e935-e009-4b0a-a2cc-35a473948cba" providerId="AD" clId="Web-{8C678418-1052-FC0F-C9DC-DE6841A1FA8B}" dt="2024-12-03T04:32:09.595" v="683" actId="20577"/>
          <ac:spMkLst>
            <pc:docMk/>
            <pc:sldMk cId="1077976105" sldId="275"/>
            <ac:spMk id="2" creationId="{DCA68AC9-153B-E2CD-0DA8-9B01051F28B6}"/>
          </ac:spMkLst>
        </pc:spChg>
        <pc:spChg chg="add del mod">
          <ac:chgData name="Nguyen, Hung (nguye3hv)" userId="S::nguye3hv@mail.uc.edu::1f37e935-e009-4b0a-a2cc-35a473948cba" providerId="AD" clId="Web-{8C678418-1052-FC0F-C9DC-DE6841A1FA8B}" dt="2024-12-03T04:33:05.111" v="697"/>
          <ac:spMkLst>
            <pc:docMk/>
            <pc:sldMk cId="1077976105" sldId="275"/>
            <ac:spMk id="3" creationId="{2B000940-0552-0F18-B58C-6181AA22B369}"/>
          </ac:spMkLst>
        </pc:spChg>
        <pc:spChg chg="add del mod">
          <ac:chgData name="Nguyen, Hung (nguye3hv)" userId="S::nguye3hv@mail.uc.edu::1f37e935-e009-4b0a-a2cc-35a473948cba" providerId="AD" clId="Web-{8C678418-1052-FC0F-C9DC-DE6841A1FA8B}" dt="2024-12-03T04:34:17.704" v="728"/>
          <ac:spMkLst>
            <pc:docMk/>
            <pc:sldMk cId="1077976105" sldId="275"/>
            <ac:spMk id="10" creationId="{F2F63EE0-D12C-82D2-D068-9EDB00ED5E70}"/>
          </ac:spMkLst>
        </pc:spChg>
        <pc:graphicFrameChg chg="add del mod ord modGraphic">
          <ac:chgData name="Nguyen, Hung (nguye3hv)" userId="S::nguye3hv@mail.uc.edu::1f37e935-e009-4b0a-a2cc-35a473948cba" providerId="AD" clId="Web-{8C678418-1052-FC0F-C9DC-DE6841A1FA8B}" dt="2024-12-03T04:32:43.658" v="688"/>
          <ac:graphicFrameMkLst>
            <pc:docMk/>
            <pc:sldMk cId="1077976105" sldId="275"/>
            <ac:graphicFrameMk id="7" creationId="{7BF88A67-A626-CE55-CDDA-D90D723A378C}"/>
          </ac:graphicFrameMkLst>
        </pc:graphicFrameChg>
        <pc:graphicFrameChg chg="add del mod ord modGraphic">
          <ac:chgData name="Nguyen, Hung (nguye3hv)" userId="S::nguye3hv@mail.uc.edu::1f37e935-e009-4b0a-a2cc-35a473948cba" providerId="AD" clId="Web-{8C678418-1052-FC0F-C9DC-DE6841A1FA8B}" dt="2024-12-03T04:36:27.860" v="821" actId="1076"/>
          <ac:graphicFrameMkLst>
            <pc:docMk/>
            <pc:sldMk cId="1077976105" sldId="275"/>
            <ac:graphicFrameMk id="8" creationId="{DC04518F-3578-C5A2-87A3-1F91CE951499}"/>
          </ac:graphicFrameMkLst>
        </pc:graphicFrameChg>
        <pc:graphicFrameChg chg="add del mod ord modGraphic">
          <ac:chgData name="Nguyen, Hung (nguye3hv)" userId="S::nguye3hv@mail.uc.edu::1f37e935-e009-4b0a-a2cc-35a473948cba" providerId="AD" clId="Web-{8C678418-1052-FC0F-C9DC-DE6841A1FA8B}" dt="2024-12-03T04:34:10.501" v="727"/>
          <ac:graphicFrameMkLst>
            <pc:docMk/>
            <pc:sldMk cId="1077976105" sldId="275"/>
            <ac:graphicFrameMk id="12" creationId="{7CD8F33B-6A11-8D55-E19E-2B61F132710F}"/>
          </ac:graphicFrameMkLst>
        </pc:graphicFrameChg>
        <pc:graphicFrameChg chg="add del mod">
          <ac:chgData name="Nguyen, Hung (nguye3hv)" userId="S::nguye3hv@mail.uc.edu::1f37e935-e009-4b0a-a2cc-35a473948cba" providerId="AD" clId="Web-{8C678418-1052-FC0F-C9DC-DE6841A1FA8B}" dt="2024-12-03T04:34:37.016" v="733"/>
          <ac:graphicFrameMkLst>
            <pc:docMk/>
            <pc:sldMk cId="1077976105" sldId="275"/>
            <ac:graphicFrameMk id="14" creationId="{C7529F77-A13E-47FC-0126-660D704597EB}"/>
          </ac:graphicFrameMkLst>
        </pc:graphicFrameChg>
        <pc:graphicFrameChg chg="add del mod">
          <ac:chgData name="Nguyen, Hung (nguye3hv)" userId="S::nguye3hv@mail.uc.edu::1f37e935-e009-4b0a-a2cc-35a473948cba" providerId="AD" clId="Web-{8C678418-1052-FC0F-C9DC-DE6841A1FA8B}" dt="2024-12-03T04:35:01.360" v="746"/>
          <ac:graphicFrameMkLst>
            <pc:docMk/>
            <pc:sldMk cId="1077976105" sldId="275"/>
            <ac:graphicFrameMk id="16" creationId="{D5260B6E-C67F-C076-44D8-4AEE620B9B8B}"/>
          </ac:graphicFrameMkLst>
        </pc:graphicFrameChg>
      </pc:sldChg>
      <pc:sldChg chg="modSp new">
        <pc:chgData name="Nguyen, Hung (nguye3hv)" userId="S::nguye3hv@mail.uc.edu::1f37e935-e009-4b0a-a2cc-35a473948cba" providerId="AD" clId="Web-{8C678418-1052-FC0F-C9DC-DE6841A1FA8B}" dt="2024-12-03T04:51:22.512" v="1194" actId="20577"/>
        <pc:sldMkLst>
          <pc:docMk/>
          <pc:sldMk cId="3145178530" sldId="276"/>
        </pc:sldMkLst>
        <pc:spChg chg="mod">
          <ac:chgData name="Nguyen, Hung (nguye3hv)" userId="S::nguye3hv@mail.uc.edu::1f37e935-e009-4b0a-a2cc-35a473948cba" providerId="AD" clId="Web-{8C678418-1052-FC0F-C9DC-DE6841A1FA8B}" dt="2024-12-03T04:51:22.512" v="1194" actId="20577"/>
          <ac:spMkLst>
            <pc:docMk/>
            <pc:sldMk cId="3145178530" sldId="276"/>
            <ac:spMk id="2" creationId="{CB423B6F-882C-45F3-226C-57F1D46D5E95}"/>
          </ac:spMkLst>
        </pc:spChg>
      </pc:sldChg>
      <pc:sldMasterChg chg="del delSldLayout">
        <pc:chgData name="Nguyen, Hung (nguye3hv)" userId="S::nguye3hv@mail.uc.edu::1f37e935-e009-4b0a-a2cc-35a473948cba" providerId="AD" clId="Web-{8C678418-1052-FC0F-C9DC-DE6841A1FA8B}" dt="2024-12-03T03:49:05.964" v="118"/>
        <pc:sldMasterMkLst>
          <pc:docMk/>
          <pc:sldMasterMk cId="2460954070" sldId="2147483660"/>
        </pc:sldMasterMkLst>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2385387890" sldId="2147483661"/>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949138452" sldId="2147483662"/>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2591524520" sldId="2147483663"/>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1203092039" sldId="2147483664"/>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3733172339" sldId="2147483665"/>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3210312558" sldId="2147483666"/>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3146388984" sldId="2147483667"/>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3171841454" sldId="2147483668"/>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1718958274" sldId="2147483669"/>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2202905451" sldId="2147483670"/>
          </pc:sldLayoutMkLst>
        </pc:sldLayoutChg>
        <pc:sldLayoutChg chg="del">
          <pc:chgData name="Nguyen, Hung (nguye3hv)" userId="S::nguye3hv@mail.uc.edu::1f37e935-e009-4b0a-a2cc-35a473948cba" providerId="AD" clId="Web-{8C678418-1052-FC0F-C9DC-DE6841A1FA8B}" dt="2024-12-03T03:49:05.964" v="118"/>
          <pc:sldLayoutMkLst>
            <pc:docMk/>
            <pc:sldMasterMk cId="2460954070" sldId="2147483660"/>
            <pc:sldLayoutMk cId="3479445657" sldId="2147483671"/>
          </pc:sldLayoutMkLst>
        </pc:sldLayoutChg>
      </pc:sldMasterChg>
      <pc:sldMasterChg chg="add del addSldLayout delSldLayout modSldLayout">
        <pc:chgData name="Nguyen, Hung (nguye3hv)" userId="S::nguye3hv@mail.uc.edu::1f37e935-e009-4b0a-a2cc-35a473948cba" providerId="AD" clId="Web-{8C678418-1052-FC0F-C9DC-DE6841A1FA8B}" dt="2024-12-03T03:49:07.698" v="119"/>
        <pc:sldMasterMkLst>
          <pc:docMk/>
          <pc:sldMasterMk cId="134627994" sldId="2147483672"/>
        </pc:sldMasterMkLst>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661479001" sldId="2147483673"/>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3968884349" sldId="2147483674"/>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2431238547" sldId="2147483675"/>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1819847188" sldId="2147483676"/>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844250945" sldId="2147483677"/>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1111742279" sldId="2147483678"/>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962527023" sldId="2147483679"/>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1978236134" sldId="2147483680"/>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13003924" sldId="2147483681"/>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2423220429" sldId="2147483682"/>
          </pc:sldLayoutMkLst>
        </pc:sldLayoutChg>
        <pc:sldLayoutChg chg="add del mod replId">
          <pc:chgData name="Nguyen, Hung (nguye3hv)" userId="S::nguye3hv@mail.uc.edu::1f37e935-e009-4b0a-a2cc-35a473948cba" providerId="AD" clId="Web-{8C678418-1052-FC0F-C9DC-DE6841A1FA8B}" dt="2024-12-03T03:49:07.698" v="119"/>
          <pc:sldLayoutMkLst>
            <pc:docMk/>
            <pc:sldMasterMk cId="134627994" sldId="2147483672"/>
            <pc:sldLayoutMk cId="3602347161" sldId="2147483683"/>
          </pc:sldLayoutMkLst>
        </pc:sldLayoutChg>
      </pc:sldMasterChg>
      <pc:sldMasterChg chg="add del addSldLayout delSldLayout modSldLayout">
        <pc:chgData name="Nguyen, Hung (nguye3hv)" userId="S::nguye3hv@mail.uc.edu::1f37e935-e009-4b0a-a2cc-35a473948cba" providerId="AD" clId="Web-{8C678418-1052-FC0F-C9DC-DE6841A1FA8B}" dt="2024-12-03T03:49:18.854" v="120"/>
        <pc:sldMasterMkLst>
          <pc:docMk/>
          <pc:sldMasterMk cId="519926324" sldId="2147483684"/>
        </pc:sldMasterMkLst>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452119079" sldId="2147483685"/>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4151571569" sldId="2147483686"/>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3076412890" sldId="2147483687"/>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2239279720" sldId="2147483688"/>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1836977939" sldId="2147483689"/>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2285571174" sldId="2147483690"/>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3733417116" sldId="2147483691"/>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2100017893" sldId="2147483692"/>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96591664" sldId="2147483693"/>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3532378513" sldId="2147483694"/>
          </pc:sldLayoutMkLst>
        </pc:sldLayoutChg>
        <pc:sldLayoutChg chg="add del mod replId">
          <pc:chgData name="Nguyen, Hung (nguye3hv)" userId="S::nguye3hv@mail.uc.edu::1f37e935-e009-4b0a-a2cc-35a473948cba" providerId="AD" clId="Web-{8C678418-1052-FC0F-C9DC-DE6841A1FA8B}" dt="2024-12-03T03:49:18.854" v="120"/>
          <pc:sldLayoutMkLst>
            <pc:docMk/>
            <pc:sldMasterMk cId="519926324" sldId="2147483684"/>
            <pc:sldLayoutMk cId="1918686989" sldId="2147483695"/>
          </pc:sldLayoutMkLst>
        </pc:sldLayoutChg>
      </pc:sldMasterChg>
      <pc:sldMasterChg chg="add addSldLayout modSldLayout">
        <pc:chgData name="Nguyen, Hung (nguye3hv)" userId="S::nguye3hv@mail.uc.edu::1f37e935-e009-4b0a-a2cc-35a473948cba" providerId="AD" clId="Web-{8C678418-1052-FC0F-C9DC-DE6841A1FA8B}" dt="2024-12-03T03:49:18.854" v="120"/>
        <pc:sldMasterMkLst>
          <pc:docMk/>
          <pc:sldMasterMk cId="2695964005" sldId="2147483696"/>
        </pc:sldMasterMkLst>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3393620929" sldId="2147483697"/>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3534282633" sldId="2147483698"/>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16737121" sldId="2147483699"/>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2711322070" sldId="2147483700"/>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297467821" sldId="2147483701"/>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4191716746" sldId="2147483702"/>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2992816497" sldId="2147483703"/>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4288004788" sldId="2147483704"/>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1439589657" sldId="2147483705"/>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3341908753" sldId="2147483706"/>
          </pc:sldLayoutMkLst>
        </pc:sldLayoutChg>
        <pc:sldLayoutChg chg="add mod replId">
          <pc:chgData name="Nguyen, Hung (nguye3hv)" userId="S::nguye3hv@mail.uc.edu::1f37e935-e009-4b0a-a2cc-35a473948cba" providerId="AD" clId="Web-{8C678418-1052-FC0F-C9DC-DE6841A1FA8B}" dt="2024-12-03T03:49:18.854" v="120"/>
          <pc:sldLayoutMkLst>
            <pc:docMk/>
            <pc:sldMasterMk cId="2695964005" sldId="2147483696"/>
            <pc:sldLayoutMk cId="1508647290" sldId="2147483707"/>
          </pc:sldLayoutMkLst>
        </pc:sldLayoutChg>
      </pc:sldMasterChg>
    </pc:docChg>
  </pc:docChgLst>
  <pc:docChgLst>
    <pc:chgData name="Nguyen, Hung (nguye3hv)" userId="S::nguye3hv@mail.uc.edu::1f37e935-e009-4b0a-a2cc-35a473948cba" providerId="AD" clId="Web-{24FB9158-E86E-D308-3D13-F4A368E78557}"/>
    <pc:docChg chg="addSld delSld modSld">
      <pc:chgData name="Nguyen, Hung (nguye3hv)" userId="S::nguye3hv@mail.uc.edu::1f37e935-e009-4b0a-a2cc-35a473948cba" providerId="AD" clId="Web-{24FB9158-E86E-D308-3D13-F4A368E78557}" dt="2024-12-04T04:47:24.685" v="91" actId="20577"/>
      <pc:docMkLst>
        <pc:docMk/>
      </pc:docMkLst>
      <pc:sldChg chg="del">
        <pc:chgData name="Nguyen, Hung (nguye3hv)" userId="S::nguye3hv@mail.uc.edu::1f37e935-e009-4b0a-a2cc-35a473948cba" providerId="AD" clId="Web-{24FB9158-E86E-D308-3D13-F4A368E78557}" dt="2024-12-04T02:18:22.477" v="0"/>
        <pc:sldMkLst>
          <pc:docMk/>
          <pc:sldMk cId="2229502790" sldId="260"/>
        </pc:sldMkLst>
      </pc:sldChg>
      <pc:sldChg chg="modSp">
        <pc:chgData name="Nguyen, Hung (nguye3hv)" userId="S::nguye3hv@mail.uc.edu::1f37e935-e009-4b0a-a2cc-35a473948cba" providerId="AD" clId="Web-{24FB9158-E86E-D308-3D13-F4A368E78557}" dt="2024-12-04T04:45:34.217" v="14" actId="1076"/>
        <pc:sldMkLst>
          <pc:docMk/>
          <pc:sldMk cId="2185857092" sldId="261"/>
        </pc:sldMkLst>
        <pc:spChg chg="mod">
          <ac:chgData name="Nguyen, Hung (nguye3hv)" userId="S::nguye3hv@mail.uc.edu::1f37e935-e009-4b0a-a2cc-35a473948cba" providerId="AD" clId="Web-{24FB9158-E86E-D308-3D13-F4A368E78557}" dt="2024-12-04T04:45:34.217" v="14" actId="1076"/>
          <ac:spMkLst>
            <pc:docMk/>
            <pc:sldMk cId="2185857092" sldId="261"/>
            <ac:spMk id="2" creationId="{D42145B4-5EC8-56AC-F2A6-846C3BAC8426}"/>
          </ac:spMkLst>
        </pc:spChg>
      </pc:sldChg>
      <pc:sldChg chg="modSp">
        <pc:chgData name="Nguyen, Hung (nguye3hv)" userId="S::nguye3hv@mail.uc.edu::1f37e935-e009-4b0a-a2cc-35a473948cba" providerId="AD" clId="Web-{24FB9158-E86E-D308-3D13-F4A368E78557}" dt="2024-12-04T04:46:28.795" v="50" actId="20577"/>
        <pc:sldMkLst>
          <pc:docMk/>
          <pc:sldMk cId="3111998663" sldId="262"/>
        </pc:sldMkLst>
        <pc:spChg chg="mod">
          <ac:chgData name="Nguyen, Hung (nguye3hv)" userId="S::nguye3hv@mail.uc.edu::1f37e935-e009-4b0a-a2cc-35a473948cba" providerId="AD" clId="Web-{24FB9158-E86E-D308-3D13-F4A368E78557}" dt="2024-12-04T04:46:28.795" v="50" actId="20577"/>
          <ac:spMkLst>
            <pc:docMk/>
            <pc:sldMk cId="3111998663" sldId="262"/>
            <ac:spMk id="2" creationId="{41DBA41F-B092-EE42-0A4A-ADC2B9135A48}"/>
          </ac:spMkLst>
        </pc:spChg>
      </pc:sldChg>
      <pc:sldChg chg="modSp">
        <pc:chgData name="Nguyen, Hung (nguye3hv)" userId="S::nguye3hv@mail.uc.edu::1f37e935-e009-4b0a-a2cc-35a473948cba" providerId="AD" clId="Web-{24FB9158-E86E-D308-3D13-F4A368E78557}" dt="2024-12-04T04:47:07.935" v="61" actId="20577"/>
        <pc:sldMkLst>
          <pc:docMk/>
          <pc:sldMk cId="4218247617" sldId="263"/>
        </pc:sldMkLst>
        <pc:spChg chg="mod">
          <ac:chgData name="Nguyen, Hung (nguye3hv)" userId="S::nguye3hv@mail.uc.edu::1f37e935-e009-4b0a-a2cc-35a473948cba" providerId="AD" clId="Web-{24FB9158-E86E-D308-3D13-F4A368E78557}" dt="2024-12-04T04:47:07.935" v="61" actId="20577"/>
          <ac:spMkLst>
            <pc:docMk/>
            <pc:sldMk cId="4218247617" sldId="263"/>
            <ac:spMk id="2" creationId="{DD3BC14A-DB56-A8E5-2875-3303E052296E}"/>
          </ac:spMkLst>
        </pc:spChg>
      </pc:sldChg>
      <pc:sldChg chg="modSp">
        <pc:chgData name="Nguyen, Hung (nguye3hv)" userId="S::nguye3hv@mail.uc.edu::1f37e935-e009-4b0a-a2cc-35a473948cba" providerId="AD" clId="Web-{24FB9158-E86E-D308-3D13-F4A368E78557}" dt="2024-12-04T04:47:18.326" v="81" actId="20577"/>
        <pc:sldMkLst>
          <pc:docMk/>
          <pc:sldMk cId="707495475" sldId="264"/>
        </pc:sldMkLst>
        <pc:spChg chg="mod">
          <ac:chgData name="Nguyen, Hung (nguye3hv)" userId="S::nguye3hv@mail.uc.edu::1f37e935-e009-4b0a-a2cc-35a473948cba" providerId="AD" clId="Web-{24FB9158-E86E-D308-3D13-F4A368E78557}" dt="2024-12-04T04:47:18.326" v="81" actId="20577"/>
          <ac:spMkLst>
            <pc:docMk/>
            <pc:sldMk cId="707495475" sldId="264"/>
            <ac:spMk id="2" creationId="{4747238A-891A-FA98-1BD5-4137C93A3988}"/>
          </ac:spMkLst>
        </pc:spChg>
      </pc:sldChg>
      <pc:sldChg chg="modSp">
        <pc:chgData name="Nguyen, Hung (nguye3hv)" userId="S::nguye3hv@mail.uc.edu::1f37e935-e009-4b0a-a2cc-35a473948cba" providerId="AD" clId="Web-{24FB9158-E86E-D308-3D13-F4A368E78557}" dt="2024-12-04T04:45:48.857" v="22" actId="20577"/>
        <pc:sldMkLst>
          <pc:docMk/>
          <pc:sldMk cId="3755989765" sldId="277"/>
        </pc:sldMkLst>
        <pc:spChg chg="mod">
          <ac:chgData name="Nguyen, Hung (nguye3hv)" userId="S::nguye3hv@mail.uc.edu::1f37e935-e009-4b0a-a2cc-35a473948cba" providerId="AD" clId="Web-{24FB9158-E86E-D308-3D13-F4A368E78557}" dt="2024-12-04T04:45:48.857" v="22" actId="20577"/>
          <ac:spMkLst>
            <pc:docMk/>
            <pc:sldMk cId="3755989765" sldId="277"/>
            <ac:spMk id="2" creationId="{4D065B59-D216-52B3-DDA9-BDC4F5A8923A}"/>
          </ac:spMkLst>
        </pc:spChg>
      </pc:sldChg>
      <pc:sldChg chg="modSp">
        <pc:chgData name="Nguyen, Hung (nguye3hv)" userId="S::nguye3hv@mail.uc.edu::1f37e935-e009-4b0a-a2cc-35a473948cba" providerId="AD" clId="Web-{24FB9158-E86E-D308-3D13-F4A368E78557}" dt="2024-12-04T04:46:35.920" v="52" actId="20577"/>
        <pc:sldMkLst>
          <pc:docMk/>
          <pc:sldMk cId="2366146743" sldId="278"/>
        </pc:sldMkLst>
        <pc:spChg chg="mod">
          <ac:chgData name="Nguyen, Hung (nguye3hv)" userId="S::nguye3hv@mail.uc.edu::1f37e935-e009-4b0a-a2cc-35a473948cba" providerId="AD" clId="Web-{24FB9158-E86E-D308-3D13-F4A368E78557}" dt="2024-12-04T04:46:35.920" v="52" actId="20577"/>
          <ac:spMkLst>
            <pc:docMk/>
            <pc:sldMk cId="2366146743" sldId="278"/>
            <ac:spMk id="2" creationId="{40571658-2F4B-4B8E-17CA-3E506352083F}"/>
          </ac:spMkLst>
        </pc:spChg>
      </pc:sldChg>
      <pc:sldChg chg="modSp">
        <pc:chgData name="Nguyen, Hung (nguye3hv)" userId="S::nguye3hv@mail.uc.edu::1f37e935-e009-4b0a-a2cc-35a473948cba" providerId="AD" clId="Web-{24FB9158-E86E-D308-3D13-F4A368E78557}" dt="2024-12-04T04:47:24.685" v="91" actId="20577"/>
        <pc:sldMkLst>
          <pc:docMk/>
          <pc:sldMk cId="613579023" sldId="280"/>
        </pc:sldMkLst>
        <pc:spChg chg="mod">
          <ac:chgData name="Nguyen, Hung (nguye3hv)" userId="S::nguye3hv@mail.uc.edu::1f37e935-e009-4b0a-a2cc-35a473948cba" providerId="AD" clId="Web-{24FB9158-E86E-D308-3D13-F4A368E78557}" dt="2024-12-04T04:47:24.685" v="91" actId="20577"/>
          <ac:spMkLst>
            <pc:docMk/>
            <pc:sldMk cId="613579023" sldId="280"/>
            <ac:spMk id="2" creationId="{4BD36636-329C-9A45-C5DE-8EBFFFD03EE9}"/>
          </ac:spMkLst>
        </pc:spChg>
      </pc:sldChg>
      <pc:sldChg chg="modSp add replId">
        <pc:chgData name="Nguyen, Hung (nguye3hv)" userId="S::nguye3hv@mail.uc.edu::1f37e935-e009-4b0a-a2cc-35a473948cba" providerId="AD" clId="Web-{24FB9158-E86E-D308-3D13-F4A368E78557}" dt="2024-12-04T04:47:12.264" v="71" actId="20577"/>
        <pc:sldMkLst>
          <pc:docMk/>
          <pc:sldMk cId="893597937" sldId="281"/>
        </pc:sldMkLst>
        <pc:spChg chg="mod">
          <ac:chgData name="Nguyen, Hung (nguye3hv)" userId="S::nguye3hv@mail.uc.edu::1f37e935-e009-4b0a-a2cc-35a473948cba" providerId="AD" clId="Web-{24FB9158-E86E-D308-3D13-F4A368E78557}" dt="2024-12-04T04:47:12.264" v="71" actId="20577"/>
          <ac:spMkLst>
            <pc:docMk/>
            <pc:sldMk cId="893597937" sldId="281"/>
            <ac:spMk id="2" creationId="{DD3BC14A-DB56-A8E5-2875-3303E052296E}"/>
          </ac:spMkLst>
        </pc:spChg>
      </pc:sldChg>
    </pc:docChg>
  </pc:docChgLst>
  <pc:docChgLst>
    <pc:chgData name="Banerjee, Autri Ilesh (banerja2)" userId="674f829c-38d0-4c91-81dc-2c570696476c" providerId="ADAL" clId="{817BE574-8F49-4ED4-B8F2-7AA0BC7BFC0C}"/>
    <pc:docChg chg="undo custSel addSld delSld modSld sldOrd">
      <pc:chgData name="Banerjee, Autri Ilesh (banerja2)" userId="674f829c-38d0-4c91-81dc-2c570696476c" providerId="ADAL" clId="{817BE574-8F49-4ED4-B8F2-7AA0BC7BFC0C}" dt="2024-12-04T13:12:45.019" v="3209" actId="20577"/>
      <pc:docMkLst>
        <pc:docMk/>
      </pc:docMkLst>
      <pc:sldChg chg="modSp mod modNotesTx">
        <pc:chgData name="Banerjee, Autri Ilesh (banerja2)" userId="674f829c-38d0-4c91-81dc-2c570696476c" providerId="ADAL" clId="{817BE574-8F49-4ED4-B8F2-7AA0BC7BFC0C}" dt="2024-12-04T13:12:45.019" v="3209" actId="20577"/>
        <pc:sldMkLst>
          <pc:docMk/>
          <pc:sldMk cId="109857222" sldId="256"/>
        </pc:sldMkLst>
        <pc:spChg chg="mod">
          <ac:chgData name="Banerjee, Autri Ilesh (banerja2)" userId="674f829c-38d0-4c91-81dc-2c570696476c" providerId="ADAL" clId="{817BE574-8F49-4ED4-B8F2-7AA0BC7BFC0C}" dt="2024-12-04T04:28:21.304" v="454"/>
          <ac:spMkLst>
            <pc:docMk/>
            <pc:sldMk cId="109857222" sldId="256"/>
            <ac:spMk id="2" creationId="{00000000-0000-0000-0000-000000000000}"/>
          </ac:spMkLst>
        </pc:spChg>
        <pc:spChg chg="mod">
          <ac:chgData name="Banerjee, Autri Ilesh (banerja2)" userId="674f829c-38d0-4c91-81dc-2c570696476c" providerId="ADAL" clId="{817BE574-8F49-4ED4-B8F2-7AA0BC7BFC0C}" dt="2024-12-04T04:29:29.605" v="462" actId="20577"/>
          <ac:spMkLst>
            <pc:docMk/>
            <pc:sldMk cId="109857222" sldId="256"/>
            <ac:spMk id="3" creationId="{00000000-0000-0000-0000-000000000000}"/>
          </ac:spMkLst>
        </pc:spChg>
      </pc:sldChg>
      <pc:sldChg chg="modSp mod modNotesTx">
        <pc:chgData name="Banerjee, Autri Ilesh (banerja2)" userId="674f829c-38d0-4c91-81dc-2c570696476c" providerId="ADAL" clId="{817BE574-8F49-4ED4-B8F2-7AA0BC7BFC0C}" dt="2024-12-04T06:36:15.506" v="2489" actId="20577"/>
        <pc:sldMkLst>
          <pc:docMk/>
          <pc:sldMk cId="116972081" sldId="257"/>
        </pc:sldMkLst>
        <pc:spChg chg="mod">
          <ac:chgData name="Banerjee, Autri Ilesh (banerja2)" userId="674f829c-38d0-4c91-81dc-2c570696476c" providerId="ADAL" clId="{817BE574-8F49-4ED4-B8F2-7AA0BC7BFC0C}" dt="2024-12-04T04:28:21.304" v="454"/>
          <ac:spMkLst>
            <pc:docMk/>
            <pc:sldMk cId="116972081" sldId="257"/>
            <ac:spMk id="2" creationId="{0ED9781D-47E4-667D-A902-C7C5AF0B93CC}"/>
          </ac:spMkLst>
        </pc:spChg>
        <pc:spChg chg="mod">
          <ac:chgData name="Banerjee, Autri Ilesh (banerja2)" userId="674f829c-38d0-4c91-81dc-2c570696476c" providerId="ADAL" clId="{817BE574-8F49-4ED4-B8F2-7AA0BC7BFC0C}" dt="2024-12-04T04:28:21.304" v="454"/>
          <ac:spMkLst>
            <pc:docMk/>
            <pc:sldMk cId="116972081" sldId="257"/>
            <ac:spMk id="3" creationId="{2E6827BF-515A-4A7D-FA2A-C32DC75491DE}"/>
          </ac:spMkLst>
        </pc:spChg>
      </pc:sldChg>
      <pc:sldChg chg="modSp mod">
        <pc:chgData name="Banerjee, Autri Ilesh (banerja2)" userId="674f829c-38d0-4c91-81dc-2c570696476c" providerId="ADAL" clId="{817BE574-8F49-4ED4-B8F2-7AA0BC7BFC0C}" dt="2024-12-04T04:28:21.304" v="454"/>
        <pc:sldMkLst>
          <pc:docMk/>
          <pc:sldMk cId="2034200001" sldId="258"/>
        </pc:sldMkLst>
        <pc:spChg chg="mod">
          <ac:chgData name="Banerjee, Autri Ilesh (banerja2)" userId="674f829c-38d0-4c91-81dc-2c570696476c" providerId="ADAL" clId="{817BE574-8F49-4ED4-B8F2-7AA0BC7BFC0C}" dt="2024-12-04T04:28:21.304" v="454"/>
          <ac:spMkLst>
            <pc:docMk/>
            <pc:sldMk cId="2034200001" sldId="258"/>
            <ac:spMk id="2" creationId="{4709DDEC-934B-F11D-4710-63A82A5E3811}"/>
          </ac:spMkLst>
        </pc:spChg>
        <pc:spChg chg="mod">
          <ac:chgData name="Banerjee, Autri Ilesh (banerja2)" userId="674f829c-38d0-4c91-81dc-2c570696476c" providerId="ADAL" clId="{817BE574-8F49-4ED4-B8F2-7AA0BC7BFC0C}" dt="2024-12-04T04:28:21.304" v="454"/>
          <ac:spMkLst>
            <pc:docMk/>
            <pc:sldMk cId="2034200001" sldId="258"/>
            <ac:spMk id="3" creationId="{ED702312-F840-B383-7A16-4E22081B85A1}"/>
          </ac:spMkLst>
        </pc:spChg>
      </pc:sldChg>
      <pc:sldChg chg="modSp">
        <pc:chgData name="Banerjee, Autri Ilesh (banerja2)" userId="674f829c-38d0-4c91-81dc-2c570696476c" providerId="ADAL" clId="{817BE574-8F49-4ED4-B8F2-7AA0BC7BFC0C}" dt="2024-12-04T04:28:21.304" v="454"/>
        <pc:sldMkLst>
          <pc:docMk/>
          <pc:sldMk cId="3900041495" sldId="259"/>
        </pc:sldMkLst>
        <pc:spChg chg="mod">
          <ac:chgData name="Banerjee, Autri Ilesh (banerja2)" userId="674f829c-38d0-4c91-81dc-2c570696476c" providerId="ADAL" clId="{817BE574-8F49-4ED4-B8F2-7AA0BC7BFC0C}" dt="2024-12-04T04:28:21.304" v="454"/>
          <ac:spMkLst>
            <pc:docMk/>
            <pc:sldMk cId="3900041495" sldId="259"/>
            <ac:spMk id="2" creationId="{82C344E7-2648-93EB-543E-32D237CC18AE}"/>
          </ac:spMkLst>
        </pc:spChg>
        <pc:spChg chg="mod">
          <ac:chgData name="Banerjee, Autri Ilesh (banerja2)" userId="674f829c-38d0-4c91-81dc-2c570696476c" providerId="ADAL" clId="{817BE574-8F49-4ED4-B8F2-7AA0BC7BFC0C}" dt="2024-12-04T04:28:21.304" v="454"/>
          <ac:spMkLst>
            <pc:docMk/>
            <pc:sldMk cId="3900041495" sldId="259"/>
            <ac:spMk id="3" creationId="{2150627A-48C8-653F-C902-F547D6713C4B}"/>
          </ac:spMkLst>
        </pc:spChg>
      </pc:sldChg>
      <pc:sldChg chg="addSp delSp modSp mod setBg">
        <pc:chgData name="Banerjee, Autri Ilesh (banerja2)" userId="674f829c-38d0-4c91-81dc-2c570696476c" providerId="ADAL" clId="{817BE574-8F49-4ED4-B8F2-7AA0BC7BFC0C}" dt="2024-12-04T06:28:51.136" v="2392" actId="1037"/>
        <pc:sldMkLst>
          <pc:docMk/>
          <pc:sldMk cId="2185857092" sldId="261"/>
        </pc:sldMkLst>
        <pc:spChg chg="mod">
          <ac:chgData name="Banerjee, Autri Ilesh (banerja2)" userId="674f829c-38d0-4c91-81dc-2c570696476c" providerId="ADAL" clId="{817BE574-8F49-4ED4-B8F2-7AA0BC7BFC0C}" dt="2024-12-04T06:27:45.651" v="2297" actId="26606"/>
          <ac:spMkLst>
            <pc:docMk/>
            <pc:sldMk cId="2185857092" sldId="261"/>
            <ac:spMk id="2" creationId="{D42145B4-5EC8-56AC-F2A6-846C3BAC8426}"/>
          </ac:spMkLst>
        </pc:spChg>
        <pc:spChg chg="del mod">
          <ac:chgData name="Banerjee, Autri Ilesh (banerja2)" userId="674f829c-38d0-4c91-81dc-2c570696476c" providerId="ADAL" clId="{817BE574-8F49-4ED4-B8F2-7AA0BC7BFC0C}" dt="2024-12-04T04:34:13.638" v="507" actId="478"/>
          <ac:spMkLst>
            <pc:docMk/>
            <pc:sldMk cId="2185857092" sldId="261"/>
            <ac:spMk id="3" creationId="{8F91C408-FA97-5800-5825-E95E48987421}"/>
          </ac:spMkLst>
        </pc:spChg>
        <pc:spChg chg="add del">
          <ac:chgData name="Banerjee, Autri Ilesh (banerja2)" userId="674f829c-38d0-4c91-81dc-2c570696476c" providerId="ADAL" clId="{817BE574-8F49-4ED4-B8F2-7AA0BC7BFC0C}" dt="2024-12-04T06:27:45.651" v="2297" actId="26606"/>
          <ac:spMkLst>
            <pc:docMk/>
            <pc:sldMk cId="2185857092" sldId="261"/>
            <ac:spMk id="1041" creationId="{9052E949-8C4B-400D-86F5-BC17BB39257B}"/>
          </ac:spMkLst>
        </pc:spChg>
        <pc:spChg chg="add del">
          <ac:chgData name="Banerjee, Autri Ilesh (banerja2)" userId="674f829c-38d0-4c91-81dc-2c570696476c" providerId="ADAL" clId="{817BE574-8F49-4ED4-B8F2-7AA0BC7BFC0C}" dt="2024-12-04T06:27:45.651" v="2297" actId="26606"/>
          <ac:spMkLst>
            <pc:docMk/>
            <pc:sldMk cId="2185857092" sldId="261"/>
            <ac:spMk id="1043" creationId="{C5F32A9A-DB0A-486D-AB9B-38C96D782CF5}"/>
          </ac:spMkLst>
        </pc:spChg>
        <pc:spChg chg="add del">
          <ac:chgData name="Banerjee, Autri Ilesh (banerja2)" userId="674f829c-38d0-4c91-81dc-2c570696476c" providerId="ADAL" clId="{817BE574-8F49-4ED4-B8F2-7AA0BC7BFC0C}" dt="2024-12-04T06:27:45.651" v="2297" actId="26606"/>
          <ac:spMkLst>
            <pc:docMk/>
            <pc:sldMk cId="2185857092" sldId="261"/>
            <ac:spMk id="1045" creationId="{3DC37282-6825-4315-97BC-FBF347BC00E2}"/>
          </ac:spMkLst>
        </pc:spChg>
        <pc:spChg chg="add del">
          <ac:chgData name="Banerjee, Autri Ilesh (banerja2)" userId="674f829c-38d0-4c91-81dc-2c570696476c" providerId="ADAL" clId="{817BE574-8F49-4ED4-B8F2-7AA0BC7BFC0C}" dt="2024-12-04T06:27:45.651" v="2297" actId="26606"/>
          <ac:spMkLst>
            <pc:docMk/>
            <pc:sldMk cId="2185857092" sldId="261"/>
            <ac:spMk id="1047" creationId="{F153A912-83A9-46BB-A233-6A4703520D93}"/>
          </ac:spMkLst>
        </pc:spChg>
        <pc:spChg chg="add del">
          <ac:chgData name="Banerjee, Autri Ilesh (banerja2)" userId="674f829c-38d0-4c91-81dc-2c570696476c" providerId="ADAL" clId="{817BE574-8F49-4ED4-B8F2-7AA0BC7BFC0C}" dt="2024-12-04T06:27:45.651" v="2297" actId="26606"/>
          <ac:spMkLst>
            <pc:docMk/>
            <pc:sldMk cId="2185857092" sldId="261"/>
            <ac:spMk id="1049" creationId="{4CFB7F65-9106-4CAB-B5F1-B6B1476E70A0}"/>
          </ac:spMkLst>
        </pc:spChg>
        <pc:spChg chg="add del">
          <ac:chgData name="Banerjee, Autri Ilesh (banerja2)" userId="674f829c-38d0-4c91-81dc-2c570696476c" providerId="ADAL" clId="{817BE574-8F49-4ED4-B8F2-7AA0BC7BFC0C}" dt="2024-12-04T06:27:45.651" v="2297" actId="26606"/>
          <ac:spMkLst>
            <pc:docMk/>
            <pc:sldMk cId="2185857092" sldId="261"/>
            <ac:spMk id="1051" creationId="{E0996FEB-A7FD-41B5-AC7B-E2ED8B7623A2}"/>
          </ac:spMkLst>
        </pc:spChg>
        <pc:spChg chg="add del">
          <ac:chgData name="Banerjee, Autri Ilesh (banerja2)" userId="674f829c-38d0-4c91-81dc-2c570696476c" providerId="ADAL" clId="{817BE574-8F49-4ED4-B8F2-7AA0BC7BFC0C}" dt="2024-12-04T06:27:45.651" v="2297" actId="26606"/>
          <ac:spMkLst>
            <pc:docMk/>
            <pc:sldMk cId="2185857092" sldId="261"/>
            <ac:spMk id="1053" creationId="{2F3AC5DB-7693-457F-ACCC-7E0B50B989B1}"/>
          </ac:spMkLst>
        </pc:spChg>
        <pc:spChg chg="add del">
          <ac:chgData name="Banerjee, Autri Ilesh (banerja2)" userId="674f829c-38d0-4c91-81dc-2c570696476c" providerId="ADAL" clId="{817BE574-8F49-4ED4-B8F2-7AA0BC7BFC0C}" dt="2024-12-04T06:27:45.651" v="2297" actId="26606"/>
          <ac:spMkLst>
            <pc:docMk/>
            <pc:sldMk cId="2185857092" sldId="261"/>
            <ac:spMk id="1055" creationId="{7F9DE51B-4C99-46DA-BAA8-AFBACAA90C43}"/>
          </ac:spMkLst>
        </pc:spChg>
        <pc:spChg chg="add del">
          <ac:chgData name="Banerjee, Autri Ilesh (banerja2)" userId="674f829c-38d0-4c91-81dc-2c570696476c" providerId="ADAL" clId="{817BE574-8F49-4ED4-B8F2-7AA0BC7BFC0C}" dt="2024-12-04T06:27:45.651" v="2297" actId="26606"/>
          <ac:spMkLst>
            <pc:docMk/>
            <pc:sldMk cId="2185857092" sldId="261"/>
            <ac:spMk id="1057" creationId="{1C96A87B-A6AF-49F9-A35C-DBCD32934F73}"/>
          </ac:spMkLst>
        </pc:spChg>
        <pc:picChg chg="add mod">
          <ac:chgData name="Banerjee, Autri Ilesh (banerja2)" userId="674f829c-38d0-4c91-81dc-2c570696476c" providerId="ADAL" clId="{817BE574-8F49-4ED4-B8F2-7AA0BC7BFC0C}" dt="2024-12-04T06:28:51.136" v="2392" actId="1037"/>
          <ac:picMkLst>
            <pc:docMk/>
            <pc:sldMk cId="2185857092" sldId="261"/>
            <ac:picMk id="4" creationId="{E32BC341-C550-44FA-1A42-46C1B933AD4E}"/>
          </ac:picMkLst>
        </pc:picChg>
        <pc:picChg chg="add del mod">
          <ac:chgData name="Banerjee, Autri Ilesh (banerja2)" userId="674f829c-38d0-4c91-81dc-2c570696476c" providerId="ADAL" clId="{817BE574-8F49-4ED4-B8F2-7AA0BC7BFC0C}" dt="2024-12-04T03:12:06.384" v="127" actId="478"/>
          <ac:picMkLst>
            <pc:docMk/>
            <pc:sldMk cId="2185857092" sldId="261"/>
            <ac:picMk id="1026" creationId="{9EB5F311-C9E4-A990-3EB5-63115F2915C0}"/>
          </ac:picMkLst>
        </pc:picChg>
        <pc:picChg chg="add del mod">
          <ac:chgData name="Banerjee, Autri Ilesh (banerja2)" userId="674f829c-38d0-4c91-81dc-2c570696476c" providerId="ADAL" clId="{817BE574-8F49-4ED4-B8F2-7AA0BC7BFC0C}" dt="2024-12-04T03:12:06.797" v="128" actId="478"/>
          <ac:picMkLst>
            <pc:docMk/>
            <pc:sldMk cId="2185857092" sldId="261"/>
            <ac:picMk id="1028" creationId="{78EF220B-F658-9960-A66D-60DDF312F72B}"/>
          </ac:picMkLst>
        </pc:picChg>
        <pc:picChg chg="add del mod">
          <ac:chgData name="Banerjee, Autri Ilesh (banerja2)" userId="674f829c-38d0-4c91-81dc-2c570696476c" providerId="ADAL" clId="{817BE574-8F49-4ED4-B8F2-7AA0BC7BFC0C}" dt="2024-12-04T04:34:13.638" v="507" actId="478"/>
          <ac:picMkLst>
            <pc:docMk/>
            <pc:sldMk cId="2185857092" sldId="261"/>
            <ac:picMk id="1030" creationId="{0617B176-ADA3-1F41-467B-3C7CD19BAAF5}"/>
          </ac:picMkLst>
        </pc:picChg>
        <pc:picChg chg="add del mod">
          <ac:chgData name="Banerjee, Autri Ilesh (banerja2)" userId="674f829c-38d0-4c91-81dc-2c570696476c" providerId="ADAL" clId="{817BE574-8F49-4ED4-B8F2-7AA0BC7BFC0C}" dt="2024-12-04T04:34:13.638" v="507" actId="478"/>
          <ac:picMkLst>
            <pc:docMk/>
            <pc:sldMk cId="2185857092" sldId="261"/>
            <ac:picMk id="1032" creationId="{8ABB6077-C9D9-C1A5-B921-8D43A63C75E0}"/>
          </ac:picMkLst>
        </pc:picChg>
        <pc:picChg chg="add mod ord">
          <ac:chgData name="Banerjee, Autri Ilesh (banerja2)" userId="674f829c-38d0-4c91-81dc-2c570696476c" providerId="ADAL" clId="{817BE574-8F49-4ED4-B8F2-7AA0BC7BFC0C}" dt="2024-12-04T06:28:46.167" v="2375" actId="1076"/>
          <ac:picMkLst>
            <pc:docMk/>
            <pc:sldMk cId="2185857092" sldId="261"/>
            <ac:picMk id="1034" creationId="{A768F595-98A7-290F-41D7-6E429AC2D1C3}"/>
          </ac:picMkLst>
        </pc:picChg>
        <pc:picChg chg="add mod ord">
          <ac:chgData name="Banerjee, Autri Ilesh (banerja2)" userId="674f829c-38d0-4c91-81dc-2c570696476c" providerId="ADAL" clId="{817BE574-8F49-4ED4-B8F2-7AA0BC7BFC0C}" dt="2024-12-04T06:28:49.123" v="2384" actId="1037"/>
          <ac:picMkLst>
            <pc:docMk/>
            <pc:sldMk cId="2185857092" sldId="261"/>
            <ac:picMk id="1036" creationId="{F21FD464-3BB6-DF15-010E-1FF5FB6A9FD9}"/>
          </ac:picMkLst>
        </pc:picChg>
      </pc:sldChg>
      <pc:sldChg chg="addSp delSp modSp mod">
        <pc:chgData name="Banerjee, Autri Ilesh (banerja2)" userId="674f829c-38d0-4c91-81dc-2c570696476c" providerId="ADAL" clId="{817BE574-8F49-4ED4-B8F2-7AA0BC7BFC0C}" dt="2024-12-04T06:29:47.591" v="2432" actId="478"/>
        <pc:sldMkLst>
          <pc:docMk/>
          <pc:sldMk cId="3111998663" sldId="262"/>
        </pc:sldMkLst>
        <pc:spChg chg="mod">
          <ac:chgData name="Banerjee, Autri Ilesh (banerja2)" userId="674f829c-38d0-4c91-81dc-2c570696476c" providerId="ADAL" clId="{817BE574-8F49-4ED4-B8F2-7AA0BC7BFC0C}" dt="2024-12-04T04:28:21.304" v="454"/>
          <ac:spMkLst>
            <pc:docMk/>
            <pc:sldMk cId="3111998663" sldId="262"/>
            <ac:spMk id="2" creationId="{41DBA41F-B092-EE42-0A4A-ADC2B9135A48}"/>
          </ac:spMkLst>
        </pc:spChg>
        <pc:spChg chg="del">
          <ac:chgData name="Banerjee, Autri Ilesh (banerja2)" userId="674f829c-38d0-4c91-81dc-2c570696476c" providerId="ADAL" clId="{817BE574-8F49-4ED4-B8F2-7AA0BC7BFC0C}" dt="2024-12-04T03:47:33.895" v="149" actId="26606"/>
          <ac:spMkLst>
            <pc:docMk/>
            <pc:sldMk cId="3111998663" sldId="262"/>
            <ac:spMk id="3" creationId="{CC0D169F-C004-06D3-03FA-F7595104D5EA}"/>
          </ac:spMkLst>
        </pc:spChg>
        <pc:spChg chg="add mod">
          <ac:chgData name="Banerjee, Autri Ilesh (banerja2)" userId="674f829c-38d0-4c91-81dc-2c570696476c" providerId="ADAL" clId="{817BE574-8F49-4ED4-B8F2-7AA0BC7BFC0C}" dt="2024-12-04T04:28:21.304" v="454"/>
          <ac:spMkLst>
            <pc:docMk/>
            <pc:sldMk cId="3111998663" sldId="262"/>
            <ac:spMk id="3079" creationId="{93C39BBB-603C-8117-97A9-28E33F072977}"/>
          </ac:spMkLst>
        </pc:spChg>
        <pc:spChg chg="add del mod">
          <ac:chgData name="Banerjee, Autri Ilesh (banerja2)" userId="674f829c-38d0-4c91-81dc-2c570696476c" providerId="ADAL" clId="{817BE574-8F49-4ED4-B8F2-7AA0BC7BFC0C}" dt="2024-12-04T06:29:47.591" v="2432" actId="478"/>
          <ac:spMkLst>
            <pc:docMk/>
            <pc:sldMk cId="3111998663" sldId="262"/>
            <ac:spMk id="3081" creationId="{E67F7CD3-7829-234F-399F-1F05459D2068}"/>
          </ac:spMkLst>
        </pc:spChg>
        <pc:spChg chg="add mod">
          <ac:chgData name="Banerjee, Autri Ilesh (banerja2)" userId="674f829c-38d0-4c91-81dc-2c570696476c" providerId="ADAL" clId="{817BE574-8F49-4ED4-B8F2-7AA0BC7BFC0C}" dt="2024-12-04T04:28:21.304" v="454"/>
          <ac:spMkLst>
            <pc:docMk/>
            <pc:sldMk cId="3111998663" sldId="262"/>
            <ac:spMk id="3083" creationId="{5B501F6C-AA57-BF3F-99A4-2B24D9E8CB1E}"/>
          </ac:spMkLst>
        </pc:spChg>
        <pc:picChg chg="add mod">
          <ac:chgData name="Banerjee, Autri Ilesh (banerja2)" userId="674f829c-38d0-4c91-81dc-2c570696476c" providerId="ADAL" clId="{817BE574-8F49-4ED4-B8F2-7AA0BC7BFC0C}" dt="2024-12-04T06:29:44.302" v="2431" actId="1037"/>
          <ac:picMkLst>
            <pc:docMk/>
            <pc:sldMk cId="3111998663" sldId="262"/>
            <ac:picMk id="3" creationId="{0B5D062E-4F30-6513-ACAF-15BD314ACAA9}"/>
          </ac:picMkLst>
        </pc:picChg>
        <pc:picChg chg="add del mod">
          <ac:chgData name="Banerjee, Autri Ilesh (banerja2)" userId="674f829c-38d0-4c91-81dc-2c570696476c" providerId="ADAL" clId="{817BE574-8F49-4ED4-B8F2-7AA0BC7BFC0C}" dt="2024-12-04T04:34:18.045" v="509" actId="478"/>
          <ac:picMkLst>
            <pc:docMk/>
            <pc:sldMk cId="3111998663" sldId="262"/>
            <ac:picMk id="3074" creationId="{5BC9BDD6-3BAB-C510-4290-882E6FF3C727}"/>
          </ac:picMkLst>
        </pc:picChg>
        <pc:picChg chg="add mod">
          <ac:chgData name="Banerjee, Autri Ilesh (banerja2)" userId="674f829c-38d0-4c91-81dc-2c570696476c" providerId="ADAL" clId="{817BE574-8F49-4ED4-B8F2-7AA0BC7BFC0C}" dt="2024-12-04T06:29:29.818" v="2399" actId="14100"/>
          <ac:picMkLst>
            <pc:docMk/>
            <pc:sldMk cId="3111998663" sldId="262"/>
            <ac:picMk id="3076" creationId="{B1A8CE95-DA77-5B9E-BB09-E50DE34F675D}"/>
          </ac:picMkLst>
        </pc:picChg>
        <pc:picChg chg="add mod">
          <ac:chgData name="Banerjee, Autri Ilesh (banerja2)" userId="674f829c-38d0-4c91-81dc-2c570696476c" providerId="ADAL" clId="{817BE574-8F49-4ED4-B8F2-7AA0BC7BFC0C}" dt="2024-12-04T06:29:41.300" v="2418" actId="1037"/>
          <ac:picMkLst>
            <pc:docMk/>
            <pc:sldMk cId="3111998663" sldId="262"/>
            <ac:picMk id="3078" creationId="{E41BBC4A-CD19-AF51-77C9-AD893DDC4EFE}"/>
          </ac:picMkLst>
        </pc:picChg>
      </pc:sldChg>
      <pc:sldChg chg="addSp delSp modSp del mod setBg">
        <pc:chgData name="Banerjee, Autri Ilesh (banerja2)" userId="674f829c-38d0-4c91-81dc-2c570696476c" providerId="ADAL" clId="{817BE574-8F49-4ED4-B8F2-7AA0BC7BFC0C}" dt="2024-12-04T06:31:29.361" v="2452" actId="47"/>
        <pc:sldMkLst>
          <pc:docMk/>
          <pc:sldMk cId="4218247617" sldId="263"/>
        </pc:sldMkLst>
        <pc:spChg chg="del mod">
          <ac:chgData name="Banerjee, Autri Ilesh (banerja2)" userId="674f829c-38d0-4c91-81dc-2c570696476c" providerId="ADAL" clId="{817BE574-8F49-4ED4-B8F2-7AA0BC7BFC0C}" dt="2024-12-04T06:30:41.684" v="2442" actId="21"/>
          <ac:spMkLst>
            <pc:docMk/>
            <pc:sldMk cId="4218247617" sldId="263"/>
            <ac:spMk id="2" creationId="{DD3BC14A-DB56-A8E5-2875-3303E052296E}"/>
          </ac:spMkLst>
        </pc:spChg>
        <pc:spChg chg="del mod">
          <ac:chgData name="Banerjee, Autri Ilesh (banerja2)" userId="674f829c-38d0-4c91-81dc-2c570696476c" providerId="ADAL" clId="{817BE574-8F49-4ED4-B8F2-7AA0BC7BFC0C}" dt="2024-12-04T04:48:08.852" v="871" actId="478"/>
          <ac:spMkLst>
            <pc:docMk/>
            <pc:sldMk cId="4218247617" sldId="263"/>
            <ac:spMk id="3" creationId="{73630A2F-7582-3849-1F9E-6348AA55EE47}"/>
          </ac:spMkLst>
        </pc:spChg>
        <pc:spChg chg="add mod">
          <ac:chgData name="Banerjee, Autri Ilesh (banerja2)" userId="674f829c-38d0-4c91-81dc-2c570696476c" providerId="ADAL" clId="{817BE574-8F49-4ED4-B8F2-7AA0BC7BFC0C}" dt="2024-12-04T06:30:41.684" v="2442" actId="21"/>
          <ac:spMkLst>
            <pc:docMk/>
            <pc:sldMk cId="4218247617" sldId="263"/>
            <ac:spMk id="5" creationId="{34E602D3-DE45-5F15-61D7-142A4508F680}"/>
          </ac:spMkLst>
        </pc:spChg>
        <pc:spChg chg="add">
          <ac:chgData name="Banerjee, Autri Ilesh (banerja2)" userId="674f829c-38d0-4c91-81dc-2c570696476c" providerId="ADAL" clId="{817BE574-8F49-4ED4-B8F2-7AA0BC7BFC0C}" dt="2024-12-04T06:30:03.700" v="2434" actId="26606"/>
          <ac:spMkLst>
            <pc:docMk/>
            <pc:sldMk cId="4218247617" sldId="263"/>
            <ac:spMk id="10249" creationId="{9052E949-8C4B-400D-86F5-BC17BB39257B}"/>
          </ac:spMkLst>
        </pc:spChg>
        <pc:spChg chg="add">
          <ac:chgData name="Banerjee, Autri Ilesh (banerja2)" userId="674f829c-38d0-4c91-81dc-2c570696476c" providerId="ADAL" clId="{817BE574-8F49-4ED4-B8F2-7AA0BC7BFC0C}" dt="2024-12-04T06:30:03.700" v="2434" actId="26606"/>
          <ac:spMkLst>
            <pc:docMk/>
            <pc:sldMk cId="4218247617" sldId="263"/>
            <ac:spMk id="10251" creationId="{C5F32A9A-DB0A-486D-AB9B-38C96D782CF5}"/>
          </ac:spMkLst>
        </pc:spChg>
        <pc:spChg chg="add">
          <ac:chgData name="Banerjee, Autri Ilesh (banerja2)" userId="674f829c-38d0-4c91-81dc-2c570696476c" providerId="ADAL" clId="{817BE574-8F49-4ED4-B8F2-7AA0BC7BFC0C}" dt="2024-12-04T06:30:03.700" v="2434" actId="26606"/>
          <ac:spMkLst>
            <pc:docMk/>
            <pc:sldMk cId="4218247617" sldId="263"/>
            <ac:spMk id="10253" creationId="{3DC37282-6825-4315-97BC-FBF347BC00E2}"/>
          </ac:spMkLst>
        </pc:spChg>
        <pc:spChg chg="add">
          <ac:chgData name="Banerjee, Autri Ilesh (banerja2)" userId="674f829c-38d0-4c91-81dc-2c570696476c" providerId="ADAL" clId="{817BE574-8F49-4ED4-B8F2-7AA0BC7BFC0C}" dt="2024-12-04T06:30:03.700" v="2434" actId="26606"/>
          <ac:spMkLst>
            <pc:docMk/>
            <pc:sldMk cId="4218247617" sldId="263"/>
            <ac:spMk id="10255" creationId="{F153A912-83A9-46BB-A233-6A4703520D93}"/>
          </ac:spMkLst>
        </pc:spChg>
        <pc:spChg chg="add">
          <ac:chgData name="Banerjee, Autri Ilesh (banerja2)" userId="674f829c-38d0-4c91-81dc-2c570696476c" providerId="ADAL" clId="{817BE574-8F49-4ED4-B8F2-7AA0BC7BFC0C}" dt="2024-12-04T06:30:03.700" v="2434" actId="26606"/>
          <ac:spMkLst>
            <pc:docMk/>
            <pc:sldMk cId="4218247617" sldId="263"/>
            <ac:spMk id="10257" creationId="{2CC900C3-FCFA-4608-949C-EC88FFD7B7DD}"/>
          </ac:spMkLst>
        </pc:spChg>
        <pc:spChg chg="add">
          <ac:chgData name="Banerjee, Autri Ilesh (banerja2)" userId="674f829c-38d0-4c91-81dc-2c570696476c" providerId="ADAL" clId="{817BE574-8F49-4ED4-B8F2-7AA0BC7BFC0C}" dt="2024-12-04T06:30:03.700" v="2434" actId="26606"/>
          <ac:spMkLst>
            <pc:docMk/>
            <pc:sldMk cId="4218247617" sldId="263"/>
            <ac:spMk id="10259" creationId="{596164DA-5CD3-4117-A3FC-5354CEE20F82}"/>
          </ac:spMkLst>
        </pc:spChg>
        <pc:spChg chg="add">
          <ac:chgData name="Banerjee, Autri Ilesh (banerja2)" userId="674f829c-38d0-4c91-81dc-2c570696476c" providerId="ADAL" clId="{817BE574-8F49-4ED4-B8F2-7AA0BC7BFC0C}" dt="2024-12-04T06:30:03.700" v="2434" actId="26606"/>
          <ac:spMkLst>
            <pc:docMk/>
            <pc:sldMk cId="4218247617" sldId="263"/>
            <ac:spMk id="10261" creationId="{8C382B9C-7745-4C7C-A9BB-839B85522B3F}"/>
          </ac:spMkLst>
        </pc:spChg>
        <pc:spChg chg="add">
          <ac:chgData name="Banerjee, Autri Ilesh (banerja2)" userId="674f829c-38d0-4c91-81dc-2c570696476c" providerId="ADAL" clId="{817BE574-8F49-4ED4-B8F2-7AA0BC7BFC0C}" dt="2024-12-04T06:30:03.700" v="2434" actId="26606"/>
          <ac:spMkLst>
            <pc:docMk/>
            <pc:sldMk cId="4218247617" sldId="263"/>
            <ac:spMk id="10263" creationId="{A9B41038-8EC8-4492-AF97-60E0F447CB23}"/>
          </ac:spMkLst>
        </pc:spChg>
        <pc:spChg chg="add">
          <ac:chgData name="Banerjee, Autri Ilesh (banerja2)" userId="674f829c-38d0-4c91-81dc-2c570696476c" providerId="ADAL" clId="{817BE574-8F49-4ED4-B8F2-7AA0BC7BFC0C}" dt="2024-12-04T06:30:03.700" v="2434" actId="26606"/>
          <ac:spMkLst>
            <pc:docMk/>
            <pc:sldMk cId="4218247617" sldId="263"/>
            <ac:spMk id="10265" creationId="{DAF0F515-EAE8-4710-86AA-985E3DD760BF}"/>
          </ac:spMkLst>
        </pc:spChg>
        <pc:spChg chg="add">
          <ac:chgData name="Banerjee, Autri Ilesh (banerja2)" userId="674f829c-38d0-4c91-81dc-2c570696476c" providerId="ADAL" clId="{817BE574-8F49-4ED4-B8F2-7AA0BC7BFC0C}" dt="2024-12-04T06:30:03.700" v="2434" actId="26606"/>
          <ac:spMkLst>
            <pc:docMk/>
            <pc:sldMk cId="4218247617" sldId="263"/>
            <ac:spMk id="10267" creationId="{99910485-7C3C-4D30-BC97-F7CD426DF2E5}"/>
          </ac:spMkLst>
        </pc:spChg>
        <pc:picChg chg="add del mod">
          <ac:chgData name="Banerjee, Autri Ilesh (banerja2)" userId="674f829c-38d0-4c91-81dc-2c570696476c" providerId="ADAL" clId="{817BE574-8F49-4ED4-B8F2-7AA0BC7BFC0C}" dt="2024-12-04T06:30:41.684" v="2442" actId="21"/>
          <ac:picMkLst>
            <pc:docMk/>
            <pc:sldMk cId="4218247617" sldId="263"/>
            <ac:picMk id="4" creationId="{E9985B38-FA6C-B67D-AB22-4A84B31E5A6B}"/>
          </ac:picMkLst>
        </pc:picChg>
        <pc:picChg chg="add del mod ord">
          <ac:chgData name="Banerjee, Autri Ilesh (banerja2)" userId="674f829c-38d0-4c91-81dc-2c570696476c" providerId="ADAL" clId="{817BE574-8F49-4ED4-B8F2-7AA0BC7BFC0C}" dt="2024-12-04T06:30:41.684" v="2442" actId="21"/>
          <ac:picMkLst>
            <pc:docMk/>
            <pc:sldMk cId="4218247617" sldId="263"/>
            <ac:picMk id="10242" creationId="{E57071D8-ED55-8D31-A964-6B7BF3B8A7E8}"/>
          </ac:picMkLst>
        </pc:picChg>
        <pc:picChg chg="add del mod">
          <ac:chgData name="Banerjee, Autri Ilesh (banerja2)" userId="674f829c-38d0-4c91-81dc-2c570696476c" providerId="ADAL" clId="{817BE574-8F49-4ED4-B8F2-7AA0BC7BFC0C}" dt="2024-12-04T06:30:41.684" v="2442" actId="21"/>
          <ac:picMkLst>
            <pc:docMk/>
            <pc:sldMk cId="4218247617" sldId="263"/>
            <ac:picMk id="10244" creationId="{C9097773-792D-0B89-9577-B7D565539C22}"/>
          </ac:picMkLst>
        </pc:picChg>
      </pc:sldChg>
      <pc:sldChg chg="addSp delSp modSp mod">
        <pc:chgData name="Banerjee, Autri Ilesh (banerja2)" userId="674f829c-38d0-4c91-81dc-2c570696476c" providerId="ADAL" clId="{817BE574-8F49-4ED4-B8F2-7AA0BC7BFC0C}" dt="2024-12-04T06:33:25.010" v="2479" actId="1038"/>
        <pc:sldMkLst>
          <pc:docMk/>
          <pc:sldMk cId="707495475" sldId="264"/>
        </pc:sldMkLst>
        <pc:spChg chg="mod">
          <ac:chgData name="Banerjee, Autri Ilesh (banerja2)" userId="674f829c-38d0-4c91-81dc-2c570696476c" providerId="ADAL" clId="{817BE574-8F49-4ED4-B8F2-7AA0BC7BFC0C}" dt="2024-12-04T04:28:21.304" v="454"/>
          <ac:spMkLst>
            <pc:docMk/>
            <pc:sldMk cId="707495475" sldId="264"/>
            <ac:spMk id="2" creationId="{4747238A-891A-FA98-1BD5-4137C93A3988}"/>
          </ac:spMkLst>
        </pc:spChg>
        <pc:spChg chg="del mod">
          <ac:chgData name="Banerjee, Autri Ilesh (banerja2)" userId="674f829c-38d0-4c91-81dc-2c570696476c" providerId="ADAL" clId="{817BE574-8F49-4ED4-B8F2-7AA0BC7BFC0C}" dt="2024-12-04T04:37:03.968" v="513" actId="478"/>
          <ac:spMkLst>
            <pc:docMk/>
            <pc:sldMk cId="707495475" sldId="264"/>
            <ac:spMk id="3" creationId="{1C86BE1F-A2D4-2CE6-552F-96336DEFB8A9}"/>
          </ac:spMkLst>
        </pc:spChg>
        <pc:spChg chg="add mod">
          <ac:chgData name="Banerjee, Autri Ilesh (banerja2)" userId="674f829c-38d0-4c91-81dc-2c570696476c" providerId="ADAL" clId="{817BE574-8F49-4ED4-B8F2-7AA0BC7BFC0C}" dt="2024-12-04T04:36:42.520" v="510"/>
          <ac:spMkLst>
            <pc:docMk/>
            <pc:sldMk cId="707495475" sldId="264"/>
            <ac:spMk id="4" creationId="{EA3890A1-26C7-511E-97C8-FF1087E78239}"/>
          </ac:spMkLst>
        </pc:spChg>
        <pc:picChg chg="add mod">
          <ac:chgData name="Banerjee, Autri Ilesh (banerja2)" userId="674f829c-38d0-4c91-81dc-2c570696476c" providerId="ADAL" clId="{817BE574-8F49-4ED4-B8F2-7AA0BC7BFC0C}" dt="2024-12-04T06:33:25.010" v="2479" actId="1038"/>
          <ac:picMkLst>
            <pc:docMk/>
            <pc:sldMk cId="707495475" sldId="264"/>
            <ac:picMk id="5" creationId="{ADA122E5-D809-518D-3A38-7FB7466F1DA7}"/>
          </ac:picMkLst>
        </pc:picChg>
        <pc:picChg chg="add del mod">
          <ac:chgData name="Banerjee, Autri Ilesh (banerja2)" userId="674f829c-38d0-4c91-81dc-2c570696476c" providerId="ADAL" clId="{817BE574-8F49-4ED4-B8F2-7AA0BC7BFC0C}" dt="2024-12-04T04:21:49.160" v="323" actId="478"/>
          <ac:picMkLst>
            <pc:docMk/>
            <pc:sldMk cId="707495475" sldId="264"/>
            <ac:picMk id="7170" creationId="{9BA3C5AF-E4AF-DFDF-5499-DABD3E7BE42F}"/>
          </ac:picMkLst>
        </pc:picChg>
        <pc:picChg chg="add mod">
          <ac:chgData name="Banerjee, Autri Ilesh (banerja2)" userId="674f829c-38d0-4c91-81dc-2c570696476c" providerId="ADAL" clId="{817BE574-8F49-4ED4-B8F2-7AA0BC7BFC0C}" dt="2024-12-04T06:33:25.010" v="2479" actId="1038"/>
          <ac:picMkLst>
            <pc:docMk/>
            <pc:sldMk cId="707495475" sldId="264"/>
            <ac:picMk id="7172" creationId="{4B5452AD-AB44-2493-5040-29EB8692494B}"/>
          </ac:picMkLst>
        </pc:picChg>
        <pc:picChg chg="add mod">
          <ac:chgData name="Banerjee, Autri Ilesh (banerja2)" userId="674f829c-38d0-4c91-81dc-2c570696476c" providerId="ADAL" clId="{817BE574-8F49-4ED4-B8F2-7AA0BC7BFC0C}" dt="2024-12-04T06:33:25.010" v="2479" actId="1038"/>
          <ac:picMkLst>
            <pc:docMk/>
            <pc:sldMk cId="707495475" sldId="264"/>
            <ac:picMk id="7174" creationId="{E5CF0C07-7E15-C72A-E151-8C1502C1CB1D}"/>
          </ac:picMkLst>
        </pc:picChg>
      </pc:sldChg>
      <pc:sldChg chg="modSp mod ord">
        <pc:chgData name="Banerjee, Autri Ilesh (banerja2)" userId="674f829c-38d0-4c91-81dc-2c570696476c" providerId="ADAL" clId="{817BE574-8F49-4ED4-B8F2-7AA0BC7BFC0C}" dt="2024-12-04T06:48:31.753" v="2581" actId="20577"/>
        <pc:sldMkLst>
          <pc:docMk/>
          <pc:sldMk cId="3137330978" sldId="265"/>
        </pc:sldMkLst>
        <pc:spChg chg="mod">
          <ac:chgData name="Banerjee, Autri Ilesh (banerja2)" userId="674f829c-38d0-4c91-81dc-2c570696476c" providerId="ADAL" clId="{817BE574-8F49-4ED4-B8F2-7AA0BC7BFC0C}" dt="2024-12-04T04:28:21.304" v="454"/>
          <ac:spMkLst>
            <pc:docMk/>
            <pc:sldMk cId="3137330978" sldId="265"/>
            <ac:spMk id="2" creationId="{2A4246B3-C9D3-3096-2F02-911C4A0635B8}"/>
          </ac:spMkLst>
        </pc:spChg>
        <pc:spChg chg="mod">
          <ac:chgData name="Banerjee, Autri Ilesh (banerja2)" userId="674f829c-38d0-4c91-81dc-2c570696476c" providerId="ADAL" clId="{817BE574-8F49-4ED4-B8F2-7AA0BC7BFC0C}" dt="2024-12-04T06:48:31.753" v="2581" actId="20577"/>
          <ac:spMkLst>
            <pc:docMk/>
            <pc:sldMk cId="3137330978" sldId="265"/>
            <ac:spMk id="3" creationId="{BBDE307A-6ECF-57F1-D17F-52CBC88B1966}"/>
          </ac:spMkLst>
        </pc:spChg>
      </pc:sldChg>
      <pc:sldChg chg="addSp modSp mod">
        <pc:chgData name="Banerjee, Autri Ilesh (banerja2)" userId="674f829c-38d0-4c91-81dc-2c570696476c" providerId="ADAL" clId="{817BE574-8F49-4ED4-B8F2-7AA0BC7BFC0C}" dt="2024-12-04T07:24:06.037" v="2962" actId="20577"/>
        <pc:sldMkLst>
          <pc:docMk/>
          <pc:sldMk cId="3153390095" sldId="266"/>
        </pc:sldMkLst>
        <pc:spChg chg="mod">
          <ac:chgData name="Banerjee, Autri Ilesh (banerja2)" userId="674f829c-38d0-4c91-81dc-2c570696476c" providerId="ADAL" clId="{817BE574-8F49-4ED4-B8F2-7AA0BC7BFC0C}" dt="2024-12-04T05:46:46.718" v="1985" actId="20577"/>
          <ac:spMkLst>
            <pc:docMk/>
            <pc:sldMk cId="3153390095" sldId="266"/>
            <ac:spMk id="2" creationId="{A61BD2F8-F500-16F4-8C8C-3338A1F0264D}"/>
          </ac:spMkLst>
        </pc:spChg>
        <pc:spChg chg="mod">
          <ac:chgData name="Banerjee, Autri Ilesh (banerja2)" userId="674f829c-38d0-4c91-81dc-2c570696476c" providerId="ADAL" clId="{817BE574-8F49-4ED4-B8F2-7AA0BC7BFC0C}" dt="2024-12-04T07:24:06.037" v="2962" actId="20577"/>
          <ac:spMkLst>
            <pc:docMk/>
            <pc:sldMk cId="3153390095" sldId="266"/>
            <ac:spMk id="3" creationId="{6770DFD6-3657-D178-0040-D8AE310BEE95}"/>
          </ac:spMkLst>
        </pc:spChg>
        <pc:spChg chg="add">
          <ac:chgData name="Banerjee, Autri Ilesh (banerja2)" userId="674f829c-38d0-4c91-81dc-2c570696476c" providerId="ADAL" clId="{817BE574-8F49-4ED4-B8F2-7AA0BC7BFC0C}" dt="2024-12-04T05:59:56.476" v="2093"/>
          <ac:spMkLst>
            <pc:docMk/>
            <pc:sldMk cId="3153390095" sldId="266"/>
            <ac:spMk id="4" creationId="{1A73BC29-662C-6C54-02EC-2CE738740732}"/>
          </ac:spMkLst>
        </pc:spChg>
      </pc:sldChg>
      <pc:sldChg chg="delSp modSp mod">
        <pc:chgData name="Banerjee, Autri Ilesh (banerja2)" userId="674f829c-38d0-4c91-81dc-2c570696476c" providerId="ADAL" clId="{817BE574-8F49-4ED4-B8F2-7AA0BC7BFC0C}" dt="2024-12-04T06:23:27.374" v="2237" actId="403"/>
        <pc:sldMkLst>
          <pc:docMk/>
          <pc:sldMk cId="3359747497" sldId="267"/>
        </pc:sldMkLst>
        <pc:spChg chg="mod">
          <ac:chgData name="Banerjee, Autri Ilesh (banerja2)" userId="674f829c-38d0-4c91-81dc-2c570696476c" providerId="ADAL" clId="{817BE574-8F49-4ED4-B8F2-7AA0BC7BFC0C}" dt="2024-12-04T06:23:27.374" v="2237" actId="403"/>
          <ac:spMkLst>
            <pc:docMk/>
            <pc:sldMk cId="3359747497" sldId="267"/>
            <ac:spMk id="2" creationId="{4A5C064E-9F4A-FA73-0073-C58B232D6D89}"/>
          </ac:spMkLst>
        </pc:spChg>
        <pc:spChg chg="del mod">
          <ac:chgData name="Banerjee, Autri Ilesh (banerja2)" userId="674f829c-38d0-4c91-81dc-2c570696476c" providerId="ADAL" clId="{817BE574-8F49-4ED4-B8F2-7AA0BC7BFC0C}" dt="2024-12-04T06:23:08.183" v="2215" actId="478"/>
          <ac:spMkLst>
            <pc:docMk/>
            <pc:sldMk cId="3359747497" sldId="267"/>
            <ac:spMk id="3" creationId="{11034F54-5561-EB55-2775-5B24ECE9CF5D}"/>
          </ac:spMkLst>
        </pc:spChg>
      </pc:sldChg>
      <pc:sldChg chg="addSp delSp modSp mod ord">
        <pc:chgData name="Banerjee, Autri Ilesh (banerja2)" userId="674f829c-38d0-4c91-81dc-2c570696476c" providerId="ADAL" clId="{817BE574-8F49-4ED4-B8F2-7AA0BC7BFC0C}" dt="2024-12-04T06:54:24.337" v="2587" actId="1076"/>
        <pc:sldMkLst>
          <pc:docMk/>
          <pc:sldMk cId="4003585144" sldId="268"/>
        </pc:sldMkLst>
        <pc:spChg chg="mod">
          <ac:chgData name="Banerjee, Autri Ilesh (banerja2)" userId="674f829c-38d0-4c91-81dc-2c570696476c" providerId="ADAL" clId="{817BE574-8F49-4ED4-B8F2-7AA0BC7BFC0C}" dt="2024-12-04T04:28:21.304" v="454"/>
          <ac:spMkLst>
            <pc:docMk/>
            <pc:sldMk cId="4003585144" sldId="268"/>
            <ac:spMk id="2" creationId="{67EA02B9-85A1-34BD-EE76-C2A515F8FAAC}"/>
          </ac:spMkLst>
        </pc:spChg>
        <pc:spChg chg="del mod">
          <ac:chgData name="Banerjee, Autri Ilesh (banerja2)" userId="674f829c-38d0-4c91-81dc-2c570696476c" providerId="ADAL" clId="{817BE574-8F49-4ED4-B8F2-7AA0BC7BFC0C}" dt="2024-12-04T06:21:04.209" v="2191" actId="478"/>
          <ac:spMkLst>
            <pc:docMk/>
            <pc:sldMk cId="4003585144" sldId="268"/>
            <ac:spMk id="3" creationId="{3ED7CEC7-D6C8-DAD8-EC42-4359FFEAB207}"/>
          </ac:spMkLst>
        </pc:spChg>
        <pc:graphicFrameChg chg="add del mod">
          <ac:chgData name="Banerjee, Autri Ilesh (banerja2)" userId="674f829c-38d0-4c91-81dc-2c570696476c" providerId="ADAL" clId="{817BE574-8F49-4ED4-B8F2-7AA0BC7BFC0C}" dt="2024-12-04T06:54:15.764" v="2582" actId="478"/>
          <ac:graphicFrameMkLst>
            <pc:docMk/>
            <pc:sldMk cId="4003585144" sldId="268"/>
            <ac:graphicFrameMk id="6" creationId="{73432143-84B3-644E-53F2-E6DAADB7070F}"/>
          </ac:graphicFrameMkLst>
        </pc:graphicFrameChg>
        <pc:picChg chg="add mod">
          <ac:chgData name="Banerjee, Autri Ilesh (banerja2)" userId="674f829c-38d0-4c91-81dc-2c570696476c" providerId="ADAL" clId="{817BE574-8F49-4ED4-B8F2-7AA0BC7BFC0C}" dt="2024-12-04T06:54:24.337" v="2587" actId="1076"/>
          <ac:picMkLst>
            <pc:docMk/>
            <pc:sldMk cId="4003585144" sldId="268"/>
            <ac:picMk id="8" creationId="{FACFB085-7266-A16A-8D80-736D514F94D4}"/>
          </ac:picMkLst>
        </pc:picChg>
      </pc:sldChg>
      <pc:sldChg chg="addSp delSp modSp add del mod ord">
        <pc:chgData name="Banerjee, Autri Ilesh (banerja2)" userId="674f829c-38d0-4c91-81dc-2c570696476c" providerId="ADAL" clId="{817BE574-8F49-4ED4-B8F2-7AA0BC7BFC0C}" dt="2024-12-04T04:33:05.882" v="506" actId="1036"/>
        <pc:sldMkLst>
          <pc:docMk/>
          <pc:sldMk cId="2662187065" sldId="269"/>
        </pc:sldMkLst>
        <pc:spChg chg="add del mod">
          <ac:chgData name="Banerjee, Autri Ilesh (banerja2)" userId="674f829c-38d0-4c91-81dc-2c570696476c" providerId="ADAL" clId="{817BE574-8F49-4ED4-B8F2-7AA0BC7BFC0C}" dt="2024-12-04T04:28:21.304" v="454"/>
          <ac:spMkLst>
            <pc:docMk/>
            <pc:sldMk cId="2662187065" sldId="269"/>
            <ac:spMk id="2" creationId="{035FC09E-C04F-1A35-BB28-FF4B6F982B66}"/>
          </ac:spMkLst>
        </pc:spChg>
        <pc:spChg chg="del">
          <ac:chgData name="Banerjee, Autri Ilesh (banerja2)" userId="674f829c-38d0-4c91-81dc-2c570696476c" providerId="ADAL" clId="{817BE574-8F49-4ED4-B8F2-7AA0BC7BFC0C}" dt="2024-12-04T04:11:43.656" v="192"/>
          <ac:spMkLst>
            <pc:docMk/>
            <pc:sldMk cId="2662187065" sldId="269"/>
            <ac:spMk id="3" creationId="{6B4E8727-A62E-B337-E1EB-92F126E4E518}"/>
          </ac:spMkLst>
        </pc:spChg>
        <pc:spChg chg="add del mod">
          <ac:chgData name="Banerjee, Autri Ilesh (banerja2)" userId="674f829c-38d0-4c91-81dc-2c570696476c" providerId="ADAL" clId="{817BE574-8F49-4ED4-B8F2-7AA0BC7BFC0C}" dt="2024-12-04T04:33:05.882" v="506" actId="1036"/>
          <ac:spMkLst>
            <pc:docMk/>
            <pc:sldMk cId="2662187065" sldId="269"/>
            <ac:spMk id="4" creationId="{4C1093C9-C812-D11A-7383-15CA511C7488}"/>
          </ac:spMkLst>
        </pc:spChg>
        <pc:spChg chg="add del mod">
          <ac:chgData name="Banerjee, Autri Ilesh (banerja2)" userId="674f829c-38d0-4c91-81dc-2c570696476c" providerId="ADAL" clId="{817BE574-8F49-4ED4-B8F2-7AA0BC7BFC0C}" dt="2024-12-04T04:33:05.882" v="506" actId="1036"/>
          <ac:spMkLst>
            <pc:docMk/>
            <pc:sldMk cId="2662187065" sldId="269"/>
            <ac:spMk id="5" creationId="{210C8CD1-0B01-5A35-9226-32AE580D9A45}"/>
          </ac:spMkLst>
        </pc:spChg>
        <pc:spChg chg="add del mod">
          <ac:chgData name="Banerjee, Autri Ilesh (banerja2)" userId="674f829c-38d0-4c91-81dc-2c570696476c" providerId="ADAL" clId="{817BE574-8F49-4ED4-B8F2-7AA0BC7BFC0C}" dt="2024-12-04T04:33:05.882" v="506" actId="1036"/>
          <ac:spMkLst>
            <pc:docMk/>
            <pc:sldMk cId="2662187065" sldId="269"/>
            <ac:spMk id="6" creationId="{B8E4DA99-8263-0933-868F-3E0828D85299}"/>
          </ac:spMkLst>
        </pc:spChg>
        <pc:spChg chg="add del mod">
          <ac:chgData name="Banerjee, Autri Ilesh (banerja2)" userId="674f829c-38d0-4c91-81dc-2c570696476c" providerId="ADAL" clId="{817BE574-8F49-4ED4-B8F2-7AA0BC7BFC0C}" dt="2024-12-04T04:33:05.882" v="506" actId="1036"/>
          <ac:spMkLst>
            <pc:docMk/>
            <pc:sldMk cId="2662187065" sldId="269"/>
            <ac:spMk id="8" creationId="{0F5E936C-EDA6-C32E-4734-320CC3107BE4}"/>
          </ac:spMkLst>
        </pc:spChg>
        <pc:spChg chg="add">
          <ac:chgData name="Banerjee, Autri Ilesh (banerja2)" userId="674f829c-38d0-4c91-81dc-2c570696476c" providerId="ADAL" clId="{817BE574-8F49-4ED4-B8F2-7AA0BC7BFC0C}" dt="2024-12-04T04:14:55.580" v="241"/>
          <ac:spMkLst>
            <pc:docMk/>
            <pc:sldMk cId="2662187065" sldId="269"/>
            <ac:spMk id="9" creationId="{50C3EEE7-87B7-9E71-8D2F-75CE6444FAD0}"/>
          </ac:spMkLst>
        </pc:spChg>
        <pc:spChg chg="add">
          <ac:chgData name="Banerjee, Autri Ilesh (banerja2)" userId="674f829c-38d0-4c91-81dc-2c570696476c" providerId="ADAL" clId="{817BE574-8F49-4ED4-B8F2-7AA0BC7BFC0C}" dt="2024-12-04T04:15:01.119" v="243"/>
          <ac:spMkLst>
            <pc:docMk/>
            <pc:sldMk cId="2662187065" sldId="269"/>
            <ac:spMk id="10" creationId="{CA2BC504-90EF-73D7-8471-E575BDF46BEC}"/>
          </ac:spMkLst>
        </pc:spChg>
        <pc:spChg chg="add del mod">
          <ac:chgData name="Banerjee, Autri Ilesh (banerja2)" userId="674f829c-38d0-4c91-81dc-2c570696476c" providerId="ADAL" clId="{817BE574-8F49-4ED4-B8F2-7AA0BC7BFC0C}" dt="2024-12-04T04:28:00.982" v="438" actId="21"/>
          <ac:spMkLst>
            <pc:docMk/>
            <pc:sldMk cId="2662187065" sldId="269"/>
            <ac:spMk id="12" creationId="{6CB800DF-2C7D-6894-3908-46976C50C456}"/>
          </ac:spMkLst>
        </pc:spChg>
        <pc:spChg chg="add del mod">
          <ac:chgData name="Banerjee, Autri Ilesh (banerja2)" userId="674f829c-38d0-4c91-81dc-2c570696476c" providerId="ADAL" clId="{817BE574-8F49-4ED4-B8F2-7AA0BC7BFC0C}" dt="2024-12-04T04:28:00.982" v="438" actId="21"/>
          <ac:spMkLst>
            <pc:docMk/>
            <pc:sldMk cId="2662187065" sldId="269"/>
            <ac:spMk id="14" creationId="{278EFEBB-FC23-76C3-9BAA-C217231BFDA0}"/>
          </ac:spMkLst>
        </pc:spChg>
        <pc:graphicFrameChg chg="add del mod modGraphic">
          <ac:chgData name="Banerjee, Autri Ilesh (banerja2)" userId="674f829c-38d0-4c91-81dc-2c570696476c" providerId="ADAL" clId="{817BE574-8F49-4ED4-B8F2-7AA0BC7BFC0C}" dt="2024-12-04T04:33:05.882" v="506" actId="1036"/>
          <ac:graphicFrameMkLst>
            <pc:docMk/>
            <pc:sldMk cId="2662187065" sldId="269"/>
            <ac:graphicFrameMk id="7" creationId="{1B70C7FF-BAB5-32EF-C2BC-81941E7A598D}"/>
          </ac:graphicFrameMkLst>
        </pc:graphicFrameChg>
      </pc:sldChg>
      <pc:sldChg chg="modSp mod modNotesTx">
        <pc:chgData name="Banerjee, Autri Ilesh (banerja2)" userId="674f829c-38d0-4c91-81dc-2c570696476c" providerId="ADAL" clId="{817BE574-8F49-4ED4-B8F2-7AA0BC7BFC0C}" dt="2024-12-04T06:37:11.057" v="2507" actId="20577"/>
        <pc:sldMkLst>
          <pc:docMk/>
          <pc:sldMk cId="2698687085" sldId="270"/>
        </pc:sldMkLst>
        <pc:spChg chg="mod">
          <ac:chgData name="Banerjee, Autri Ilesh (banerja2)" userId="674f829c-38d0-4c91-81dc-2c570696476c" providerId="ADAL" clId="{817BE574-8F49-4ED4-B8F2-7AA0BC7BFC0C}" dt="2024-12-04T04:28:21.304" v="454"/>
          <ac:spMkLst>
            <pc:docMk/>
            <pc:sldMk cId="2698687085" sldId="270"/>
            <ac:spMk id="2" creationId="{C80F8B3D-2B8B-855C-8375-C49852DEF064}"/>
          </ac:spMkLst>
        </pc:spChg>
        <pc:spChg chg="mod">
          <ac:chgData name="Banerjee, Autri Ilesh (banerja2)" userId="674f829c-38d0-4c91-81dc-2c570696476c" providerId="ADAL" clId="{817BE574-8F49-4ED4-B8F2-7AA0BC7BFC0C}" dt="2024-12-04T04:28:21.304" v="454"/>
          <ac:spMkLst>
            <pc:docMk/>
            <pc:sldMk cId="2698687085" sldId="270"/>
            <ac:spMk id="3" creationId="{50B89779-FE2D-016A-D8B2-EC1F41661D75}"/>
          </ac:spMkLst>
        </pc:spChg>
        <pc:spChg chg="mod">
          <ac:chgData name="Banerjee, Autri Ilesh (banerja2)" userId="674f829c-38d0-4c91-81dc-2c570696476c" providerId="ADAL" clId="{817BE574-8F49-4ED4-B8F2-7AA0BC7BFC0C}" dt="2024-12-04T04:28:21.304" v="454"/>
          <ac:spMkLst>
            <pc:docMk/>
            <pc:sldMk cId="2698687085" sldId="270"/>
            <ac:spMk id="4" creationId="{D27F8A4B-D7F9-145E-FFFB-9A56D8CD6F7F}"/>
          </ac:spMkLst>
        </pc:spChg>
        <pc:spChg chg="mod">
          <ac:chgData name="Banerjee, Autri Ilesh (banerja2)" userId="674f829c-38d0-4c91-81dc-2c570696476c" providerId="ADAL" clId="{817BE574-8F49-4ED4-B8F2-7AA0BC7BFC0C}" dt="2024-12-04T04:28:21.304" v="454"/>
          <ac:spMkLst>
            <pc:docMk/>
            <pc:sldMk cId="2698687085" sldId="270"/>
            <ac:spMk id="5" creationId="{D257EEA2-77A8-3538-2C33-605EE7F288AF}"/>
          </ac:spMkLst>
        </pc:spChg>
        <pc:spChg chg="mod">
          <ac:chgData name="Banerjee, Autri Ilesh (banerja2)" userId="674f829c-38d0-4c91-81dc-2c570696476c" providerId="ADAL" clId="{817BE574-8F49-4ED4-B8F2-7AA0BC7BFC0C}" dt="2024-12-04T04:28:21.304" v="454"/>
          <ac:spMkLst>
            <pc:docMk/>
            <pc:sldMk cId="2698687085" sldId="270"/>
            <ac:spMk id="6" creationId="{519BE8E4-9EF0-E96C-1C23-70A978CFF86F}"/>
          </ac:spMkLst>
        </pc:spChg>
      </pc:sldChg>
      <pc:sldChg chg="addSp delSp modSp mod ord modNotesTx">
        <pc:chgData name="Banerjee, Autri Ilesh (banerja2)" userId="674f829c-38d0-4c91-81dc-2c570696476c" providerId="ADAL" clId="{817BE574-8F49-4ED4-B8F2-7AA0BC7BFC0C}" dt="2024-12-04T06:36:45.693" v="2501" actId="20577"/>
        <pc:sldMkLst>
          <pc:docMk/>
          <pc:sldMk cId="953113822" sldId="271"/>
        </pc:sldMkLst>
        <pc:spChg chg="mod">
          <ac:chgData name="Banerjee, Autri Ilesh (banerja2)" userId="674f829c-38d0-4c91-81dc-2c570696476c" providerId="ADAL" clId="{817BE574-8F49-4ED4-B8F2-7AA0BC7BFC0C}" dt="2024-12-04T04:28:21.304" v="454"/>
          <ac:spMkLst>
            <pc:docMk/>
            <pc:sldMk cId="953113822" sldId="271"/>
            <ac:spMk id="2" creationId="{BAE3914F-7410-084F-8ABE-C24F60ACAB74}"/>
          </ac:spMkLst>
        </pc:spChg>
        <pc:spChg chg="del mod">
          <ac:chgData name="Banerjee, Autri Ilesh (banerja2)" userId="674f829c-38d0-4c91-81dc-2c570696476c" providerId="ADAL" clId="{817BE574-8F49-4ED4-B8F2-7AA0BC7BFC0C}" dt="2024-12-04T04:55:32.664" v="1030" actId="478"/>
          <ac:spMkLst>
            <pc:docMk/>
            <pc:sldMk cId="953113822" sldId="271"/>
            <ac:spMk id="3" creationId="{591D56D7-BAC6-F41E-D9B9-3936A97659DF}"/>
          </ac:spMkLst>
        </pc:spChg>
        <pc:spChg chg="mod">
          <ac:chgData name="Banerjee, Autri Ilesh (banerja2)" userId="674f829c-38d0-4c91-81dc-2c570696476c" providerId="ADAL" clId="{817BE574-8F49-4ED4-B8F2-7AA0BC7BFC0C}" dt="2024-12-04T04:58:18.990" v="1068" actId="1076"/>
          <ac:spMkLst>
            <pc:docMk/>
            <pc:sldMk cId="953113822" sldId="271"/>
            <ac:spMk id="4" creationId="{AE48B2A5-ED93-B1C6-9C9E-181BA015BA35}"/>
          </ac:spMkLst>
        </pc:spChg>
        <pc:spChg chg="del mod">
          <ac:chgData name="Banerjee, Autri Ilesh (banerja2)" userId="674f829c-38d0-4c91-81dc-2c570696476c" providerId="ADAL" clId="{817BE574-8F49-4ED4-B8F2-7AA0BC7BFC0C}" dt="2024-12-04T04:58:04.744" v="1067" actId="478"/>
          <ac:spMkLst>
            <pc:docMk/>
            <pc:sldMk cId="953113822" sldId="271"/>
            <ac:spMk id="5" creationId="{041C42F0-621F-5737-D722-6876682BFCDB}"/>
          </ac:spMkLst>
        </pc:spChg>
        <pc:spChg chg="mod">
          <ac:chgData name="Banerjee, Autri Ilesh (banerja2)" userId="674f829c-38d0-4c91-81dc-2c570696476c" providerId="ADAL" clId="{817BE574-8F49-4ED4-B8F2-7AA0BC7BFC0C}" dt="2024-12-04T04:28:21.304" v="454"/>
          <ac:spMkLst>
            <pc:docMk/>
            <pc:sldMk cId="953113822" sldId="271"/>
            <ac:spMk id="6" creationId="{E1AEF379-259A-B268-DA2C-37E5513F85B0}"/>
          </ac:spMkLst>
        </pc:spChg>
        <pc:spChg chg="add del mod">
          <ac:chgData name="Banerjee, Autri Ilesh (banerja2)" userId="674f829c-38d0-4c91-81dc-2c570696476c" providerId="ADAL" clId="{817BE574-8F49-4ED4-B8F2-7AA0BC7BFC0C}" dt="2024-12-04T04:59:58.657" v="1127"/>
          <ac:spMkLst>
            <pc:docMk/>
            <pc:sldMk cId="953113822" sldId="271"/>
            <ac:spMk id="7" creationId="{A4B46F97-EF8D-0AFB-06E4-3746561B4A3D}"/>
          </ac:spMkLst>
        </pc:spChg>
        <pc:spChg chg="add mod">
          <ac:chgData name="Banerjee, Autri Ilesh (banerja2)" userId="674f829c-38d0-4c91-81dc-2c570696476c" providerId="ADAL" clId="{817BE574-8F49-4ED4-B8F2-7AA0BC7BFC0C}" dt="2024-12-04T05:29:13.794" v="1766" actId="20577"/>
          <ac:spMkLst>
            <pc:docMk/>
            <pc:sldMk cId="953113822" sldId="271"/>
            <ac:spMk id="8" creationId="{78471A58-1873-5C45-10DA-D1849850B402}"/>
          </ac:spMkLst>
        </pc:spChg>
        <pc:picChg chg="add mod">
          <ac:chgData name="Banerjee, Autri Ilesh (banerja2)" userId="674f829c-38d0-4c91-81dc-2c570696476c" providerId="ADAL" clId="{817BE574-8F49-4ED4-B8F2-7AA0BC7BFC0C}" dt="2024-12-04T04:59:39.763" v="1123" actId="1037"/>
          <ac:picMkLst>
            <pc:docMk/>
            <pc:sldMk cId="953113822" sldId="271"/>
            <ac:picMk id="12290" creationId="{85A8D823-1621-43CD-BD81-67C7D75C8ED4}"/>
          </ac:picMkLst>
        </pc:picChg>
        <pc:picChg chg="add mod">
          <ac:chgData name="Banerjee, Autri Ilesh (banerja2)" userId="674f829c-38d0-4c91-81dc-2c570696476c" providerId="ADAL" clId="{817BE574-8F49-4ED4-B8F2-7AA0BC7BFC0C}" dt="2024-12-04T04:59:41.829" v="1124" actId="1037"/>
          <ac:picMkLst>
            <pc:docMk/>
            <pc:sldMk cId="953113822" sldId="271"/>
            <ac:picMk id="12292" creationId="{CE1F3005-E249-47C0-7185-61634B199457}"/>
          </ac:picMkLst>
        </pc:picChg>
        <pc:picChg chg="add del mod">
          <ac:chgData name="Banerjee, Autri Ilesh (banerja2)" userId="674f829c-38d0-4c91-81dc-2c570696476c" providerId="ADAL" clId="{817BE574-8F49-4ED4-B8F2-7AA0BC7BFC0C}" dt="2024-12-04T04:56:32.245" v="1046" actId="478"/>
          <ac:picMkLst>
            <pc:docMk/>
            <pc:sldMk cId="953113822" sldId="271"/>
            <ac:picMk id="12294" creationId="{C596B957-EB3A-EC57-4177-F845019EFF17}"/>
          </ac:picMkLst>
        </pc:picChg>
        <pc:picChg chg="add del mod">
          <ac:chgData name="Banerjee, Autri Ilesh (banerja2)" userId="674f829c-38d0-4c91-81dc-2c570696476c" providerId="ADAL" clId="{817BE574-8F49-4ED4-B8F2-7AA0BC7BFC0C}" dt="2024-12-04T04:57:34.104" v="1060" actId="478"/>
          <ac:picMkLst>
            <pc:docMk/>
            <pc:sldMk cId="953113822" sldId="271"/>
            <ac:picMk id="12296" creationId="{29CF9A83-7A75-D1A8-D294-5F6DFE47C26F}"/>
          </ac:picMkLst>
        </pc:picChg>
        <pc:picChg chg="add del mod">
          <ac:chgData name="Banerjee, Autri Ilesh (banerja2)" userId="674f829c-38d0-4c91-81dc-2c570696476c" providerId="ADAL" clId="{817BE574-8F49-4ED4-B8F2-7AA0BC7BFC0C}" dt="2024-12-04T04:57:33.670" v="1059" actId="478"/>
          <ac:picMkLst>
            <pc:docMk/>
            <pc:sldMk cId="953113822" sldId="271"/>
            <ac:picMk id="12298" creationId="{9FCBE0BA-602B-BD30-9D96-D2F8271940E1}"/>
          </ac:picMkLst>
        </pc:picChg>
      </pc:sldChg>
      <pc:sldChg chg="addSp delSp modSp mod modClrScheme chgLayout">
        <pc:chgData name="Banerjee, Autri Ilesh (banerja2)" userId="674f829c-38d0-4c91-81dc-2c570696476c" providerId="ADAL" clId="{817BE574-8F49-4ED4-B8F2-7AA0BC7BFC0C}" dt="2024-12-04T04:32:48.403" v="485" actId="404"/>
        <pc:sldMkLst>
          <pc:docMk/>
          <pc:sldMk cId="1095648015" sldId="272"/>
        </pc:sldMkLst>
        <pc:spChg chg="mod">
          <ac:chgData name="Banerjee, Autri Ilesh (banerja2)" userId="674f829c-38d0-4c91-81dc-2c570696476c" providerId="ADAL" clId="{817BE574-8F49-4ED4-B8F2-7AA0BC7BFC0C}" dt="2024-12-04T04:32:48.403" v="485" actId="404"/>
          <ac:spMkLst>
            <pc:docMk/>
            <pc:sldMk cId="1095648015" sldId="272"/>
            <ac:spMk id="2" creationId="{749206E9-8F9D-34EF-5A37-69D1C9DF47AA}"/>
          </ac:spMkLst>
        </pc:spChg>
        <pc:spChg chg="del">
          <ac:chgData name="Banerjee, Autri Ilesh (banerja2)" userId="674f829c-38d0-4c91-81dc-2c570696476c" providerId="ADAL" clId="{817BE574-8F49-4ED4-B8F2-7AA0BC7BFC0C}" dt="2024-12-04T01:23:31.256" v="1" actId="26606"/>
          <ac:spMkLst>
            <pc:docMk/>
            <pc:sldMk cId="1095648015" sldId="272"/>
            <ac:spMk id="3" creationId="{E6A7DFDF-0D8B-A6E2-EE17-21B000FA3172}"/>
          </ac:spMkLst>
        </pc:spChg>
        <pc:spChg chg="mod">
          <ac:chgData name="Banerjee, Autri Ilesh (banerja2)" userId="674f829c-38d0-4c91-81dc-2c570696476c" providerId="ADAL" clId="{817BE574-8F49-4ED4-B8F2-7AA0BC7BFC0C}" dt="2024-12-04T04:28:21.304" v="454"/>
          <ac:spMkLst>
            <pc:docMk/>
            <pc:sldMk cId="1095648015" sldId="272"/>
            <ac:spMk id="4" creationId="{8D0ED3F5-4965-72AF-22F2-353AA488FD13}"/>
          </ac:spMkLst>
        </pc:spChg>
        <pc:spChg chg="mod">
          <ac:chgData name="Banerjee, Autri Ilesh (banerja2)" userId="674f829c-38d0-4c91-81dc-2c570696476c" providerId="ADAL" clId="{817BE574-8F49-4ED4-B8F2-7AA0BC7BFC0C}" dt="2024-12-04T04:28:21.304" v="454"/>
          <ac:spMkLst>
            <pc:docMk/>
            <pc:sldMk cId="1095648015" sldId="272"/>
            <ac:spMk id="5" creationId="{7D52ADE4-BEA3-028C-7F0A-B4E805B0E837}"/>
          </ac:spMkLst>
        </pc:spChg>
        <pc:spChg chg="mod">
          <ac:chgData name="Banerjee, Autri Ilesh (banerja2)" userId="674f829c-38d0-4c91-81dc-2c570696476c" providerId="ADAL" clId="{817BE574-8F49-4ED4-B8F2-7AA0BC7BFC0C}" dt="2024-12-04T04:28:21.304" v="454"/>
          <ac:spMkLst>
            <pc:docMk/>
            <pc:sldMk cId="1095648015" sldId="272"/>
            <ac:spMk id="6" creationId="{A9E4AF47-22B4-6F27-CA4B-F1079ECC3E29}"/>
          </ac:spMkLst>
        </pc:spChg>
        <pc:spChg chg="add del mod">
          <ac:chgData name="Banerjee, Autri Ilesh (banerja2)" userId="674f829c-38d0-4c91-81dc-2c570696476c" providerId="ADAL" clId="{817BE574-8F49-4ED4-B8F2-7AA0BC7BFC0C}" dt="2024-12-04T04:28:56.822" v="457" actId="478"/>
          <ac:spMkLst>
            <pc:docMk/>
            <pc:sldMk cId="1095648015" sldId="272"/>
            <ac:spMk id="12" creationId="{6F9700BF-81A8-59A7-9AF1-B81E16E494C9}"/>
          </ac:spMkLst>
        </pc:spChg>
        <pc:graphicFrameChg chg="add mod">
          <ac:chgData name="Banerjee, Autri Ilesh (banerja2)" userId="674f829c-38d0-4c91-81dc-2c570696476c" providerId="ADAL" clId="{817BE574-8F49-4ED4-B8F2-7AA0BC7BFC0C}" dt="2024-12-04T04:28:19.825" v="440"/>
          <ac:graphicFrameMkLst>
            <pc:docMk/>
            <pc:sldMk cId="1095648015" sldId="272"/>
            <ac:graphicFrameMk id="9" creationId="{DDD8C603-001E-14EA-8289-6E88B23F042B}"/>
          </ac:graphicFrameMkLst>
        </pc:graphicFrameChg>
      </pc:sldChg>
      <pc:sldChg chg="addSp delSp modSp mod">
        <pc:chgData name="Banerjee, Autri Ilesh (banerja2)" userId="674f829c-38d0-4c91-81dc-2c570696476c" providerId="ADAL" clId="{817BE574-8F49-4ED4-B8F2-7AA0BC7BFC0C}" dt="2024-12-04T04:28:21.304" v="454"/>
        <pc:sldMkLst>
          <pc:docMk/>
          <pc:sldMk cId="785303888" sldId="273"/>
        </pc:sldMkLst>
        <pc:spChg chg="mod">
          <ac:chgData name="Banerjee, Autri Ilesh (banerja2)" userId="674f829c-38d0-4c91-81dc-2c570696476c" providerId="ADAL" clId="{817BE574-8F49-4ED4-B8F2-7AA0BC7BFC0C}" dt="2024-12-04T04:28:21.304" v="454"/>
          <ac:spMkLst>
            <pc:docMk/>
            <pc:sldMk cId="785303888" sldId="273"/>
            <ac:spMk id="2" creationId="{A95EB2C9-61EF-D9DD-C98C-008CEFE13F73}"/>
          </ac:spMkLst>
        </pc:spChg>
        <pc:spChg chg="del">
          <ac:chgData name="Banerjee, Autri Ilesh (banerja2)" userId="674f829c-38d0-4c91-81dc-2c570696476c" providerId="ADAL" clId="{817BE574-8F49-4ED4-B8F2-7AA0BC7BFC0C}" dt="2024-12-04T01:22:53.316" v="0" actId="26606"/>
          <ac:spMkLst>
            <pc:docMk/>
            <pc:sldMk cId="785303888" sldId="273"/>
            <ac:spMk id="3" creationId="{1B288237-CA37-2366-EFBA-CE395024AB56}"/>
          </ac:spMkLst>
        </pc:spChg>
        <pc:spChg chg="mod">
          <ac:chgData name="Banerjee, Autri Ilesh (banerja2)" userId="674f829c-38d0-4c91-81dc-2c570696476c" providerId="ADAL" clId="{817BE574-8F49-4ED4-B8F2-7AA0BC7BFC0C}" dt="2024-12-04T04:28:21.304" v="454"/>
          <ac:spMkLst>
            <pc:docMk/>
            <pc:sldMk cId="785303888" sldId="273"/>
            <ac:spMk id="4" creationId="{A8B1FE1C-F39D-41DA-6413-AA9E25F94299}"/>
          </ac:spMkLst>
        </pc:spChg>
        <pc:spChg chg="mod">
          <ac:chgData name="Banerjee, Autri Ilesh (banerja2)" userId="674f829c-38d0-4c91-81dc-2c570696476c" providerId="ADAL" clId="{817BE574-8F49-4ED4-B8F2-7AA0BC7BFC0C}" dt="2024-12-04T04:28:21.304" v="454"/>
          <ac:spMkLst>
            <pc:docMk/>
            <pc:sldMk cId="785303888" sldId="273"/>
            <ac:spMk id="5" creationId="{E128F246-55C6-E71E-2330-8D309CFFEDF6}"/>
          </ac:spMkLst>
        </pc:spChg>
        <pc:spChg chg="mod">
          <ac:chgData name="Banerjee, Autri Ilesh (banerja2)" userId="674f829c-38d0-4c91-81dc-2c570696476c" providerId="ADAL" clId="{817BE574-8F49-4ED4-B8F2-7AA0BC7BFC0C}" dt="2024-12-04T04:28:21.304" v="454"/>
          <ac:spMkLst>
            <pc:docMk/>
            <pc:sldMk cId="785303888" sldId="273"/>
            <ac:spMk id="6" creationId="{A324D110-3DFA-F5A9-AC66-DCB5B8F0CD82}"/>
          </ac:spMkLst>
        </pc:spChg>
        <pc:graphicFrameChg chg="add mod">
          <ac:chgData name="Banerjee, Autri Ilesh (banerja2)" userId="674f829c-38d0-4c91-81dc-2c570696476c" providerId="ADAL" clId="{817BE574-8F49-4ED4-B8F2-7AA0BC7BFC0C}" dt="2024-12-04T04:28:19.825" v="440"/>
          <ac:graphicFrameMkLst>
            <pc:docMk/>
            <pc:sldMk cId="785303888" sldId="273"/>
            <ac:graphicFrameMk id="9" creationId="{E0929301-9C5E-0F3C-21EF-8474A9A9EA71}"/>
          </ac:graphicFrameMkLst>
        </pc:graphicFrameChg>
      </pc:sldChg>
      <pc:sldChg chg="modSp mod">
        <pc:chgData name="Banerjee, Autri Ilesh (banerja2)" userId="674f829c-38d0-4c91-81dc-2c570696476c" providerId="ADAL" clId="{817BE574-8F49-4ED4-B8F2-7AA0BC7BFC0C}" dt="2024-12-04T04:28:21.304" v="454"/>
        <pc:sldMkLst>
          <pc:docMk/>
          <pc:sldMk cId="1333794396" sldId="274"/>
        </pc:sldMkLst>
        <pc:spChg chg="mod">
          <ac:chgData name="Banerjee, Autri Ilesh (banerja2)" userId="674f829c-38d0-4c91-81dc-2c570696476c" providerId="ADAL" clId="{817BE574-8F49-4ED4-B8F2-7AA0BC7BFC0C}" dt="2024-12-04T04:28:21.304" v="454"/>
          <ac:spMkLst>
            <pc:docMk/>
            <pc:sldMk cId="1333794396" sldId="274"/>
            <ac:spMk id="2" creationId="{62E311DB-8C9D-E6E9-668B-E2C15A39AB0E}"/>
          </ac:spMkLst>
        </pc:spChg>
        <pc:spChg chg="mod">
          <ac:chgData name="Banerjee, Autri Ilesh (banerja2)" userId="674f829c-38d0-4c91-81dc-2c570696476c" providerId="ADAL" clId="{817BE574-8F49-4ED4-B8F2-7AA0BC7BFC0C}" dt="2024-12-04T04:28:21.304" v="454"/>
          <ac:spMkLst>
            <pc:docMk/>
            <pc:sldMk cId="1333794396" sldId="274"/>
            <ac:spMk id="3" creationId="{AABDD964-A447-7C17-7D13-73CE9983804B}"/>
          </ac:spMkLst>
        </pc:spChg>
        <pc:spChg chg="mod">
          <ac:chgData name="Banerjee, Autri Ilesh (banerja2)" userId="674f829c-38d0-4c91-81dc-2c570696476c" providerId="ADAL" clId="{817BE574-8F49-4ED4-B8F2-7AA0BC7BFC0C}" dt="2024-12-04T04:28:21.304" v="454"/>
          <ac:spMkLst>
            <pc:docMk/>
            <pc:sldMk cId="1333794396" sldId="274"/>
            <ac:spMk id="4" creationId="{0C1350F2-47EA-BCF9-5188-5080FF75448A}"/>
          </ac:spMkLst>
        </pc:spChg>
        <pc:spChg chg="mod">
          <ac:chgData name="Banerjee, Autri Ilesh (banerja2)" userId="674f829c-38d0-4c91-81dc-2c570696476c" providerId="ADAL" clId="{817BE574-8F49-4ED4-B8F2-7AA0BC7BFC0C}" dt="2024-12-04T04:28:21.304" v="454"/>
          <ac:spMkLst>
            <pc:docMk/>
            <pc:sldMk cId="1333794396" sldId="274"/>
            <ac:spMk id="5" creationId="{DBA3F22D-DD64-D27C-CE29-C3F91CF0E487}"/>
          </ac:spMkLst>
        </pc:spChg>
        <pc:spChg chg="mod">
          <ac:chgData name="Banerjee, Autri Ilesh (banerja2)" userId="674f829c-38d0-4c91-81dc-2c570696476c" providerId="ADAL" clId="{817BE574-8F49-4ED4-B8F2-7AA0BC7BFC0C}" dt="2024-12-04T04:28:21.304" v="454"/>
          <ac:spMkLst>
            <pc:docMk/>
            <pc:sldMk cId="1333794396" sldId="274"/>
            <ac:spMk id="6" creationId="{F4B61274-9275-6E22-D859-177E4BCEB5C4}"/>
          </ac:spMkLst>
        </pc:spChg>
      </pc:sldChg>
      <pc:sldChg chg="modSp">
        <pc:chgData name="Banerjee, Autri Ilesh (banerja2)" userId="674f829c-38d0-4c91-81dc-2c570696476c" providerId="ADAL" clId="{817BE574-8F49-4ED4-B8F2-7AA0BC7BFC0C}" dt="2024-12-04T04:28:21.304" v="454"/>
        <pc:sldMkLst>
          <pc:docMk/>
          <pc:sldMk cId="1077976105" sldId="275"/>
        </pc:sldMkLst>
        <pc:spChg chg="mod">
          <ac:chgData name="Banerjee, Autri Ilesh (banerja2)" userId="674f829c-38d0-4c91-81dc-2c570696476c" providerId="ADAL" clId="{817BE574-8F49-4ED4-B8F2-7AA0BC7BFC0C}" dt="2024-12-04T04:28:21.304" v="454"/>
          <ac:spMkLst>
            <pc:docMk/>
            <pc:sldMk cId="1077976105" sldId="275"/>
            <ac:spMk id="2" creationId="{DCA68AC9-153B-E2CD-0DA8-9B01051F28B6}"/>
          </ac:spMkLst>
        </pc:spChg>
        <pc:spChg chg="mod">
          <ac:chgData name="Banerjee, Autri Ilesh (banerja2)" userId="674f829c-38d0-4c91-81dc-2c570696476c" providerId="ADAL" clId="{817BE574-8F49-4ED4-B8F2-7AA0BC7BFC0C}" dt="2024-12-04T04:28:21.304" v="454"/>
          <ac:spMkLst>
            <pc:docMk/>
            <pc:sldMk cId="1077976105" sldId="275"/>
            <ac:spMk id="4" creationId="{7DBB216D-F73C-5852-25FF-A62D9DCD25D7}"/>
          </ac:spMkLst>
        </pc:spChg>
        <pc:spChg chg="mod">
          <ac:chgData name="Banerjee, Autri Ilesh (banerja2)" userId="674f829c-38d0-4c91-81dc-2c570696476c" providerId="ADAL" clId="{817BE574-8F49-4ED4-B8F2-7AA0BC7BFC0C}" dt="2024-12-04T04:28:21.304" v="454"/>
          <ac:spMkLst>
            <pc:docMk/>
            <pc:sldMk cId="1077976105" sldId="275"/>
            <ac:spMk id="5" creationId="{D8C65777-1E83-FCF0-3423-E2B46BA4BE2A}"/>
          </ac:spMkLst>
        </pc:spChg>
        <pc:spChg chg="mod">
          <ac:chgData name="Banerjee, Autri Ilesh (banerja2)" userId="674f829c-38d0-4c91-81dc-2c570696476c" providerId="ADAL" clId="{817BE574-8F49-4ED4-B8F2-7AA0BC7BFC0C}" dt="2024-12-04T04:28:21.304" v="454"/>
          <ac:spMkLst>
            <pc:docMk/>
            <pc:sldMk cId="1077976105" sldId="275"/>
            <ac:spMk id="6" creationId="{26BA42FD-CAFB-F3D3-41CA-EFE34ED833C7}"/>
          </ac:spMkLst>
        </pc:spChg>
      </pc:sldChg>
      <pc:sldChg chg="addSp delSp modSp mod ord modClrScheme chgLayout">
        <pc:chgData name="Banerjee, Autri Ilesh (banerja2)" userId="674f829c-38d0-4c91-81dc-2c570696476c" providerId="ADAL" clId="{817BE574-8F49-4ED4-B8F2-7AA0BC7BFC0C}" dt="2024-12-04T07:30:51.940" v="3186" actId="20577"/>
        <pc:sldMkLst>
          <pc:docMk/>
          <pc:sldMk cId="3145178530" sldId="276"/>
        </pc:sldMkLst>
        <pc:spChg chg="mod">
          <ac:chgData name="Banerjee, Autri Ilesh (banerja2)" userId="674f829c-38d0-4c91-81dc-2c570696476c" providerId="ADAL" clId="{817BE574-8F49-4ED4-B8F2-7AA0BC7BFC0C}" dt="2024-12-04T04:28:21.304" v="454"/>
          <ac:spMkLst>
            <pc:docMk/>
            <pc:sldMk cId="3145178530" sldId="276"/>
            <ac:spMk id="2" creationId="{CB423B6F-882C-45F3-226C-57F1D46D5E95}"/>
          </ac:spMkLst>
        </pc:spChg>
        <pc:spChg chg="add del">
          <ac:chgData name="Banerjee, Autri Ilesh (banerja2)" userId="674f829c-38d0-4c91-81dc-2c570696476c" providerId="ADAL" clId="{817BE574-8F49-4ED4-B8F2-7AA0BC7BFC0C}" dt="2024-12-04T04:22:50.937" v="338" actId="478"/>
          <ac:spMkLst>
            <pc:docMk/>
            <pc:sldMk cId="3145178530" sldId="276"/>
            <ac:spMk id="3" creationId="{D38D0653-A1EE-346B-492E-F15341103F07}"/>
          </ac:spMkLst>
        </pc:spChg>
        <pc:spChg chg="mod">
          <ac:chgData name="Banerjee, Autri Ilesh (banerja2)" userId="674f829c-38d0-4c91-81dc-2c570696476c" providerId="ADAL" clId="{817BE574-8F49-4ED4-B8F2-7AA0BC7BFC0C}" dt="2024-12-04T04:28:21.304" v="454"/>
          <ac:spMkLst>
            <pc:docMk/>
            <pc:sldMk cId="3145178530" sldId="276"/>
            <ac:spMk id="4" creationId="{B916B9E4-0382-F94B-5F31-C62926C693DE}"/>
          </ac:spMkLst>
        </pc:spChg>
        <pc:spChg chg="mod">
          <ac:chgData name="Banerjee, Autri Ilesh (banerja2)" userId="674f829c-38d0-4c91-81dc-2c570696476c" providerId="ADAL" clId="{817BE574-8F49-4ED4-B8F2-7AA0BC7BFC0C}" dt="2024-12-04T04:28:21.304" v="454"/>
          <ac:spMkLst>
            <pc:docMk/>
            <pc:sldMk cId="3145178530" sldId="276"/>
            <ac:spMk id="5" creationId="{B396C812-C5A1-CC35-D81C-9BA8447B9602}"/>
          </ac:spMkLst>
        </pc:spChg>
        <pc:spChg chg="mod">
          <ac:chgData name="Banerjee, Autri Ilesh (banerja2)" userId="674f829c-38d0-4c91-81dc-2c570696476c" providerId="ADAL" clId="{817BE574-8F49-4ED4-B8F2-7AA0BC7BFC0C}" dt="2024-12-04T04:28:21.304" v="454"/>
          <ac:spMkLst>
            <pc:docMk/>
            <pc:sldMk cId="3145178530" sldId="276"/>
            <ac:spMk id="6" creationId="{D6015011-C858-7791-027E-AD1C5FDD0D99}"/>
          </ac:spMkLst>
        </pc:spChg>
        <pc:spChg chg="add mod topLvl">
          <ac:chgData name="Banerjee, Autri Ilesh (banerja2)" userId="674f829c-38d0-4c91-81dc-2c570696476c" providerId="ADAL" clId="{817BE574-8F49-4ED4-B8F2-7AA0BC7BFC0C}" dt="2024-12-04T07:28:47.079" v="3160" actId="165"/>
          <ac:spMkLst>
            <pc:docMk/>
            <pc:sldMk cId="3145178530" sldId="276"/>
            <ac:spMk id="7" creationId="{B5ABF0A2-466E-FBB3-8D58-209DDA144EC5}"/>
          </ac:spMkLst>
        </pc:spChg>
        <pc:spChg chg="add del mod">
          <ac:chgData name="Banerjee, Autri Ilesh (banerja2)" userId="674f829c-38d0-4c91-81dc-2c570696476c" providerId="ADAL" clId="{817BE574-8F49-4ED4-B8F2-7AA0BC7BFC0C}" dt="2024-12-04T07:30:20.577" v="3176" actId="478"/>
          <ac:spMkLst>
            <pc:docMk/>
            <pc:sldMk cId="3145178530" sldId="276"/>
            <ac:spMk id="9" creationId="{30C20B37-C6AC-4E33-A7A9-58753DDCB29D}"/>
          </ac:spMkLst>
        </pc:spChg>
        <pc:spChg chg="add mod">
          <ac:chgData name="Banerjee, Autri Ilesh (banerja2)" userId="674f829c-38d0-4c91-81dc-2c570696476c" providerId="ADAL" clId="{817BE574-8F49-4ED4-B8F2-7AA0BC7BFC0C}" dt="2024-12-04T07:30:28.110" v="3177" actId="1076"/>
          <ac:spMkLst>
            <pc:docMk/>
            <pc:sldMk cId="3145178530" sldId="276"/>
            <ac:spMk id="10" creationId="{4E0B64BD-BCAE-3944-EBD2-67B88FA5478D}"/>
          </ac:spMkLst>
        </pc:spChg>
        <pc:spChg chg="add mod">
          <ac:chgData name="Banerjee, Autri Ilesh (banerja2)" userId="674f829c-38d0-4c91-81dc-2c570696476c" providerId="ADAL" clId="{817BE574-8F49-4ED4-B8F2-7AA0BC7BFC0C}" dt="2024-12-04T07:30:51.940" v="3186" actId="20577"/>
          <ac:spMkLst>
            <pc:docMk/>
            <pc:sldMk cId="3145178530" sldId="276"/>
            <ac:spMk id="11" creationId="{B9F92449-FA60-6E6D-5E58-D4970617DA9B}"/>
          </ac:spMkLst>
        </pc:spChg>
        <pc:spChg chg="add del mod">
          <ac:chgData name="Banerjee, Autri Ilesh (banerja2)" userId="674f829c-38d0-4c91-81dc-2c570696476c" providerId="ADAL" clId="{817BE574-8F49-4ED4-B8F2-7AA0BC7BFC0C}" dt="2024-12-04T04:01:04.317" v="186" actId="26606"/>
          <ac:spMkLst>
            <pc:docMk/>
            <pc:sldMk cId="3145178530" sldId="276"/>
            <ac:spMk id="4103" creationId="{37F22A8F-D3B4-E23E-5F99-F4B46DCADF8E}"/>
          </ac:spMkLst>
        </pc:spChg>
        <pc:grpChg chg="add del mod">
          <ac:chgData name="Banerjee, Autri Ilesh (banerja2)" userId="674f829c-38d0-4c91-81dc-2c570696476c" providerId="ADAL" clId="{817BE574-8F49-4ED4-B8F2-7AA0BC7BFC0C}" dt="2024-12-04T07:28:47.079" v="3160" actId="165"/>
          <ac:grpSpMkLst>
            <pc:docMk/>
            <pc:sldMk cId="3145178530" sldId="276"/>
            <ac:grpSpMk id="8" creationId="{ED628A72-4814-7047-568A-139864909F67}"/>
          </ac:grpSpMkLst>
        </pc:grpChg>
        <pc:picChg chg="add mod ord topLvl">
          <ac:chgData name="Banerjee, Autri Ilesh (banerja2)" userId="674f829c-38d0-4c91-81dc-2c570696476c" providerId="ADAL" clId="{817BE574-8F49-4ED4-B8F2-7AA0BC7BFC0C}" dt="2024-12-04T07:29:05.480" v="3162" actId="732"/>
          <ac:picMkLst>
            <pc:docMk/>
            <pc:sldMk cId="3145178530" sldId="276"/>
            <ac:picMk id="4098" creationId="{02EA2C68-CAC1-B87C-171A-2AD154CFC78F}"/>
          </ac:picMkLst>
        </pc:picChg>
      </pc:sldChg>
      <pc:sldChg chg="addSp delSp modSp add mod">
        <pc:chgData name="Banerjee, Autri Ilesh (banerja2)" userId="674f829c-38d0-4c91-81dc-2c570696476c" providerId="ADAL" clId="{817BE574-8F49-4ED4-B8F2-7AA0BC7BFC0C}" dt="2024-12-04T04:54:10.299" v="1024" actId="1076"/>
        <pc:sldMkLst>
          <pc:docMk/>
          <pc:sldMk cId="3755989765" sldId="277"/>
        </pc:sldMkLst>
        <pc:spChg chg="mod">
          <ac:chgData name="Banerjee, Autri Ilesh (banerja2)" userId="674f829c-38d0-4c91-81dc-2c570696476c" providerId="ADAL" clId="{817BE574-8F49-4ED4-B8F2-7AA0BC7BFC0C}" dt="2024-12-04T04:43:03.078" v="577" actId="1076"/>
          <ac:spMkLst>
            <pc:docMk/>
            <pc:sldMk cId="3755989765" sldId="277"/>
            <ac:spMk id="2" creationId="{4D065B59-D216-52B3-DDA9-BDC4F5A8923A}"/>
          </ac:spMkLst>
        </pc:spChg>
        <pc:spChg chg="del mod">
          <ac:chgData name="Banerjee, Autri Ilesh (banerja2)" userId="674f829c-38d0-4c91-81dc-2c570696476c" providerId="ADAL" clId="{817BE574-8F49-4ED4-B8F2-7AA0BC7BFC0C}" dt="2024-12-04T04:34:16.724" v="508" actId="478"/>
          <ac:spMkLst>
            <pc:docMk/>
            <pc:sldMk cId="3755989765" sldId="277"/>
            <ac:spMk id="3" creationId="{143E244D-56EE-B3C2-B9F5-F21FBB77BF31}"/>
          </ac:spMkLst>
        </pc:spChg>
        <pc:picChg chg="del mod">
          <ac:chgData name="Banerjee, Autri Ilesh (banerja2)" userId="674f829c-38d0-4c91-81dc-2c570696476c" providerId="ADAL" clId="{817BE574-8F49-4ED4-B8F2-7AA0BC7BFC0C}" dt="2024-12-04T04:34:16.724" v="508" actId="478"/>
          <ac:picMkLst>
            <pc:docMk/>
            <pc:sldMk cId="3755989765" sldId="277"/>
            <ac:picMk id="1026" creationId="{FE7345DE-0122-2E91-4A3A-E9D0FF28560F}"/>
          </ac:picMkLst>
        </pc:picChg>
        <pc:picChg chg="del mod">
          <ac:chgData name="Banerjee, Autri Ilesh (banerja2)" userId="674f829c-38d0-4c91-81dc-2c570696476c" providerId="ADAL" clId="{817BE574-8F49-4ED4-B8F2-7AA0BC7BFC0C}" dt="2024-12-04T04:34:16.724" v="508" actId="478"/>
          <ac:picMkLst>
            <pc:docMk/>
            <pc:sldMk cId="3755989765" sldId="277"/>
            <ac:picMk id="1028" creationId="{5210C6FF-34C6-5DF8-B252-8AB304733563}"/>
          </ac:picMkLst>
        </pc:picChg>
        <pc:picChg chg="del">
          <ac:chgData name="Banerjee, Autri Ilesh (banerja2)" userId="674f829c-38d0-4c91-81dc-2c570696476c" providerId="ADAL" clId="{817BE574-8F49-4ED4-B8F2-7AA0BC7BFC0C}" dt="2024-12-04T03:11:57.371" v="124" actId="478"/>
          <ac:picMkLst>
            <pc:docMk/>
            <pc:sldMk cId="3755989765" sldId="277"/>
            <ac:picMk id="1030" creationId="{2D350C5F-2A76-51D1-3638-DDF8A2367F7C}"/>
          </ac:picMkLst>
        </pc:picChg>
        <pc:picChg chg="del">
          <ac:chgData name="Banerjee, Autri Ilesh (banerja2)" userId="674f829c-38d0-4c91-81dc-2c570696476c" providerId="ADAL" clId="{817BE574-8F49-4ED4-B8F2-7AA0BC7BFC0C}" dt="2024-12-04T03:11:57.792" v="125" actId="478"/>
          <ac:picMkLst>
            <pc:docMk/>
            <pc:sldMk cId="3755989765" sldId="277"/>
            <ac:picMk id="1032" creationId="{68490206-D813-2583-709A-7CFEB7B872DE}"/>
          </ac:picMkLst>
        </pc:picChg>
        <pc:picChg chg="add del mod">
          <ac:chgData name="Banerjee, Autri Ilesh (banerja2)" userId="674f829c-38d0-4c91-81dc-2c570696476c" providerId="ADAL" clId="{817BE574-8F49-4ED4-B8F2-7AA0BC7BFC0C}" dt="2024-12-04T04:34:16.724" v="508" actId="478"/>
          <ac:picMkLst>
            <pc:docMk/>
            <pc:sldMk cId="3755989765" sldId="277"/>
            <ac:picMk id="2050" creationId="{E94B1F4D-4BA4-CDDA-0BE4-2A666DBAD716}"/>
          </ac:picMkLst>
        </pc:picChg>
        <pc:picChg chg="add mod">
          <ac:chgData name="Banerjee, Autri Ilesh (banerja2)" userId="674f829c-38d0-4c91-81dc-2c570696476c" providerId="ADAL" clId="{817BE574-8F49-4ED4-B8F2-7AA0BC7BFC0C}" dt="2024-12-04T04:54:10.299" v="1024" actId="1076"/>
          <ac:picMkLst>
            <pc:docMk/>
            <pc:sldMk cId="3755989765" sldId="277"/>
            <ac:picMk id="2052" creationId="{5AFD4E1D-168E-F11C-E988-EDE2EB81F2E6}"/>
          </ac:picMkLst>
        </pc:picChg>
        <pc:picChg chg="add mod">
          <ac:chgData name="Banerjee, Autri Ilesh (banerja2)" userId="674f829c-38d0-4c91-81dc-2c570696476c" providerId="ADAL" clId="{817BE574-8F49-4ED4-B8F2-7AA0BC7BFC0C}" dt="2024-12-04T04:54:10.299" v="1024" actId="1076"/>
          <ac:picMkLst>
            <pc:docMk/>
            <pc:sldMk cId="3755989765" sldId="277"/>
            <ac:picMk id="2054" creationId="{7010FF63-BCD8-8946-2C52-3978161E7E73}"/>
          </ac:picMkLst>
        </pc:picChg>
        <pc:picChg chg="add mod">
          <ac:chgData name="Banerjee, Autri Ilesh (banerja2)" userId="674f829c-38d0-4c91-81dc-2c570696476c" providerId="ADAL" clId="{817BE574-8F49-4ED4-B8F2-7AA0BC7BFC0C}" dt="2024-12-04T04:54:10.299" v="1024" actId="1076"/>
          <ac:picMkLst>
            <pc:docMk/>
            <pc:sldMk cId="3755989765" sldId="277"/>
            <ac:picMk id="2056" creationId="{553BE366-280E-C875-D28A-8413A39FC5EA}"/>
          </ac:picMkLst>
        </pc:picChg>
      </pc:sldChg>
      <pc:sldChg chg="addSp delSp modSp add mod">
        <pc:chgData name="Banerjee, Autri Ilesh (banerja2)" userId="674f829c-38d0-4c91-81dc-2c570696476c" providerId="ADAL" clId="{817BE574-8F49-4ED4-B8F2-7AA0BC7BFC0C}" dt="2024-12-04T04:47:33.556" v="870" actId="1038"/>
        <pc:sldMkLst>
          <pc:docMk/>
          <pc:sldMk cId="2366146743" sldId="278"/>
        </pc:sldMkLst>
        <pc:spChg chg="mod">
          <ac:chgData name="Banerjee, Autri Ilesh (banerja2)" userId="674f829c-38d0-4c91-81dc-2c570696476c" providerId="ADAL" clId="{817BE574-8F49-4ED4-B8F2-7AA0BC7BFC0C}" dt="2024-12-04T04:28:21.304" v="454"/>
          <ac:spMkLst>
            <pc:docMk/>
            <pc:sldMk cId="2366146743" sldId="278"/>
            <ac:spMk id="2" creationId="{40571658-2F4B-4B8E-17CA-3E506352083F}"/>
          </ac:spMkLst>
        </pc:spChg>
        <pc:spChg chg="del mod">
          <ac:chgData name="Banerjee, Autri Ilesh (banerja2)" userId="674f829c-38d0-4c91-81dc-2c570696476c" providerId="ADAL" clId="{817BE574-8F49-4ED4-B8F2-7AA0BC7BFC0C}" dt="2024-12-04T04:45:49.144" v="733" actId="478"/>
          <ac:spMkLst>
            <pc:docMk/>
            <pc:sldMk cId="2366146743" sldId="278"/>
            <ac:spMk id="3" creationId="{F199DFB3-5B0B-0CD7-D3BE-9B4F0712DAC2}"/>
          </ac:spMkLst>
        </pc:spChg>
        <pc:picChg chg="add mod">
          <ac:chgData name="Banerjee, Autri Ilesh (banerja2)" userId="674f829c-38d0-4c91-81dc-2c570696476c" providerId="ADAL" clId="{817BE574-8F49-4ED4-B8F2-7AA0BC7BFC0C}" dt="2024-12-04T04:47:19.871" v="853" actId="1038"/>
          <ac:picMkLst>
            <pc:docMk/>
            <pc:sldMk cId="2366146743" sldId="278"/>
            <ac:picMk id="9218" creationId="{673F01AF-FE09-71DF-BF21-F64CD4963BCA}"/>
          </ac:picMkLst>
        </pc:picChg>
        <pc:picChg chg="add mod">
          <ac:chgData name="Banerjee, Autri Ilesh (banerja2)" userId="674f829c-38d0-4c91-81dc-2c570696476c" providerId="ADAL" clId="{817BE574-8F49-4ED4-B8F2-7AA0BC7BFC0C}" dt="2024-12-04T04:47:22.478" v="862" actId="1037"/>
          <ac:picMkLst>
            <pc:docMk/>
            <pc:sldMk cId="2366146743" sldId="278"/>
            <ac:picMk id="9220" creationId="{02F8389E-25ED-2C3F-C7FA-7F48D4A86851}"/>
          </ac:picMkLst>
        </pc:picChg>
        <pc:picChg chg="add mod">
          <ac:chgData name="Banerjee, Autri Ilesh (banerja2)" userId="674f829c-38d0-4c91-81dc-2c570696476c" providerId="ADAL" clId="{817BE574-8F49-4ED4-B8F2-7AA0BC7BFC0C}" dt="2024-12-04T04:47:33.556" v="870" actId="1038"/>
          <ac:picMkLst>
            <pc:docMk/>
            <pc:sldMk cId="2366146743" sldId="278"/>
            <ac:picMk id="9222" creationId="{06CC3A62-D805-D0D1-A9FC-7F536D14FD0F}"/>
          </ac:picMkLst>
        </pc:picChg>
      </pc:sldChg>
      <pc:sldChg chg="addSp delSp modSp add mod ord">
        <pc:chgData name="Banerjee, Autri Ilesh (banerja2)" userId="674f829c-38d0-4c91-81dc-2c570696476c" providerId="ADAL" clId="{817BE574-8F49-4ED4-B8F2-7AA0BC7BFC0C}" dt="2024-12-04T07:29:42.637" v="3167" actId="1076"/>
        <pc:sldMkLst>
          <pc:docMk/>
          <pc:sldMk cId="3894341344" sldId="279"/>
        </pc:sldMkLst>
        <pc:spChg chg="mod">
          <ac:chgData name="Banerjee, Autri Ilesh (banerja2)" userId="674f829c-38d0-4c91-81dc-2c570696476c" providerId="ADAL" clId="{817BE574-8F49-4ED4-B8F2-7AA0BC7BFC0C}" dt="2024-12-04T04:26:30.137" v="415" actId="1076"/>
          <ac:spMkLst>
            <pc:docMk/>
            <pc:sldMk cId="3894341344" sldId="279"/>
            <ac:spMk id="2" creationId="{CBC0E9AC-4FA0-5130-117F-1C24864DE995}"/>
          </ac:spMkLst>
        </pc:spChg>
        <pc:spChg chg="add del">
          <ac:chgData name="Banerjee, Autri Ilesh (banerja2)" userId="674f829c-38d0-4c91-81dc-2c570696476c" providerId="ADAL" clId="{817BE574-8F49-4ED4-B8F2-7AA0BC7BFC0C}" dt="2024-12-04T04:00:28.078" v="173" actId="26606"/>
          <ac:spMkLst>
            <pc:docMk/>
            <pc:sldMk cId="3894341344" sldId="279"/>
            <ac:spMk id="3" creationId="{57CBD714-B1E3-996B-3574-BA3705ADF868}"/>
          </ac:spMkLst>
        </pc:spChg>
        <pc:spChg chg="mod">
          <ac:chgData name="Banerjee, Autri Ilesh (banerja2)" userId="674f829c-38d0-4c91-81dc-2c570696476c" providerId="ADAL" clId="{817BE574-8F49-4ED4-B8F2-7AA0BC7BFC0C}" dt="2024-12-04T04:28:21.304" v="454"/>
          <ac:spMkLst>
            <pc:docMk/>
            <pc:sldMk cId="3894341344" sldId="279"/>
            <ac:spMk id="4" creationId="{029A4B4E-ECB2-5E5E-B61A-816B98612EC8}"/>
          </ac:spMkLst>
        </pc:spChg>
        <pc:spChg chg="add del mod">
          <ac:chgData name="Banerjee, Autri Ilesh (banerja2)" userId="674f829c-38d0-4c91-81dc-2c570696476c" providerId="ADAL" clId="{817BE574-8F49-4ED4-B8F2-7AA0BC7BFC0C}" dt="2024-12-04T04:28:21.304" v="454"/>
          <ac:spMkLst>
            <pc:docMk/>
            <pc:sldMk cId="3894341344" sldId="279"/>
            <ac:spMk id="5" creationId="{33445690-1D31-F6EB-4AE3-47FEC3198C84}"/>
          </ac:spMkLst>
        </pc:spChg>
        <pc:spChg chg="mod">
          <ac:chgData name="Banerjee, Autri Ilesh (banerja2)" userId="674f829c-38d0-4c91-81dc-2c570696476c" providerId="ADAL" clId="{817BE574-8F49-4ED4-B8F2-7AA0BC7BFC0C}" dt="2024-12-04T04:28:21.304" v="454"/>
          <ac:spMkLst>
            <pc:docMk/>
            <pc:sldMk cId="3894341344" sldId="279"/>
            <ac:spMk id="6" creationId="{CD6EC271-4A9D-5B8E-A332-BF5E4074ECCB}"/>
          </ac:spMkLst>
        </pc:spChg>
        <pc:spChg chg="add mod topLvl">
          <ac:chgData name="Banerjee, Autri Ilesh (banerja2)" userId="674f829c-38d0-4c91-81dc-2c570696476c" providerId="ADAL" clId="{817BE574-8F49-4ED4-B8F2-7AA0BC7BFC0C}" dt="2024-12-04T07:27:24.780" v="3145" actId="165"/>
          <ac:spMkLst>
            <pc:docMk/>
            <pc:sldMk cId="3894341344" sldId="279"/>
            <ac:spMk id="8" creationId="{A7C33690-7A46-6EE4-7D46-714B51085480}"/>
          </ac:spMkLst>
        </pc:spChg>
        <pc:spChg chg="add mod">
          <ac:chgData name="Banerjee, Autri Ilesh (banerja2)" userId="674f829c-38d0-4c91-81dc-2c570696476c" providerId="ADAL" clId="{817BE574-8F49-4ED4-B8F2-7AA0BC7BFC0C}" dt="2024-12-04T07:27:59.200" v="3152" actId="1076"/>
          <ac:spMkLst>
            <pc:docMk/>
            <pc:sldMk cId="3894341344" sldId="279"/>
            <ac:spMk id="10" creationId="{75EB60AF-6C7E-FD71-315B-101B49DAE592}"/>
          </ac:spMkLst>
        </pc:spChg>
        <pc:spChg chg="add mod">
          <ac:chgData name="Banerjee, Autri Ilesh (banerja2)" userId="674f829c-38d0-4c91-81dc-2c570696476c" providerId="ADAL" clId="{817BE574-8F49-4ED4-B8F2-7AA0BC7BFC0C}" dt="2024-12-04T07:29:42.637" v="3167" actId="1076"/>
          <ac:spMkLst>
            <pc:docMk/>
            <pc:sldMk cId="3894341344" sldId="279"/>
            <ac:spMk id="11" creationId="{4D9982FD-7422-224F-0AD1-A8CBE193913D}"/>
          </ac:spMkLst>
        </pc:spChg>
        <pc:grpChg chg="add del mod">
          <ac:chgData name="Banerjee, Autri Ilesh (banerja2)" userId="674f829c-38d0-4c91-81dc-2c570696476c" providerId="ADAL" clId="{817BE574-8F49-4ED4-B8F2-7AA0BC7BFC0C}" dt="2024-12-04T07:27:24.780" v="3145" actId="165"/>
          <ac:grpSpMkLst>
            <pc:docMk/>
            <pc:sldMk cId="3894341344" sldId="279"/>
            <ac:grpSpMk id="9" creationId="{F1C34C34-448A-EB15-9905-6688B2501C0E}"/>
          </ac:grpSpMkLst>
        </pc:grpChg>
        <pc:picChg chg="add mod">
          <ac:chgData name="Banerjee, Autri Ilesh (banerja2)" userId="674f829c-38d0-4c91-81dc-2c570696476c" providerId="ADAL" clId="{817BE574-8F49-4ED4-B8F2-7AA0BC7BFC0C}" dt="2024-12-04T04:20:30.704" v="302" actId="14100"/>
          <ac:picMkLst>
            <pc:docMk/>
            <pc:sldMk cId="3894341344" sldId="279"/>
            <ac:picMk id="7" creationId="{BE85331A-A195-1976-8FE6-1BF205A33945}"/>
          </ac:picMkLst>
        </pc:picChg>
        <pc:picChg chg="del">
          <ac:chgData name="Banerjee, Autri Ilesh (banerja2)" userId="674f829c-38d0-4c91-81dc-2c570696476c" providerId="ADAL" clId="{817BE574-8F49-4ED4-B8F2-7AA0BC7BFC0C}" dt="2024-12-04T03:59:57.506" v="166" actId="478"/>
          <ac:picMkLst>
            <pc:docMk/>
            <pc:sldMk cId="3894341344" sldId="279"/>
            <ac:picMk id="4098" creationId="{427DA28F-230E-F618-59A9-274F666A586B}"/>
          </ac:picMkLst>
        </pc:picChg>
        <pc:picChg chg="add mod ord">
          <ac:chgData name="Banerjee, Autri Ilesh (banerja2)" userId="674f829c-38d0-4c91-81dc-2c570696476c" providerId="ADAL" clId="{817BE574-8F49-4ED4-B8F2-7AA0BC7BFC0C}" dt="2024-12-04T04:00:14.916" v="171" actId="26606"/>
          <ac:picMkLst>
            <pc:docMk/>
            <pc:sldMk cId="3894341344" sldId="279"/>
            <ac:picMk id="5122" creationId="{387D6750-8734-A150-EA0B-86E24E707826}"/>
          </ac:picMkLst>
        </pc:picChg>
        <pc:picChg chg="add mod ord topLvl">
          <ac:chgData name="Banerjee, Autri Ilesh (banerja2)" userId="674f829c-38d0-4c91-81dc-2c570696476c" providerId="ADAL" clId="{817BE574-8F49-4ED4-B8F2-7AA0BC7BFC0C}" dt="2024-12-04T07:27:45.795" v="3148" actId="732"/>
          <ac:picMkLst>
            <pc:docMk/>
            <pc:sldMk cId="3894341344" sldId="279"/>
            <ac:picMk id="5124" creationId="{ADFB8BBE-76E1-8B04-2460-7D951BE6A553}"/>
          </ac:picMkLst>
        </pc:picChg>
      </pc:sldChg>
      <pc:sldChg chg="addSp delSp modSp add">
        <pc:chgData name="Banerjee, Autri Ilesh (banerja2)" userId="674f829c-38d0-4c91-81dc-2c570696476c" providerId="ADAL" clId="{817BE574-8F49-4ED4-B8F2-7AA0BC7BFC0C}" dt="2024-12-04T04:54:29.018" v="1025" actId="1076"/>
        <pc:sldMkLst>
          <pc:docMk/>
          <pc:sldMk cId="613579023" sldId="280"/>
        </pc:sldMkLst>
        <pc:picChg chg="del">
          <ac:chgData name="Banerjee, Autri Ilesh (banerja2)" userId="674f829c-38d0-4c91-81dc-2c570696476c" providerId="ADAL" clId="{817BE574-8F49-4ED4-B8F2-7AA0BC7BFC0C}" dt="2024-12-04T04:37:53.963" v="518" actId="478"/>
          <ac:picMkLst>
            <pc:docMk/>
            <pc:sldMk cId="613579023" sldId="280"/>
            <ac:picMk id="7172" creationId="{CA1DCBDF-18C3-93D0-2FD5-ABA6BFFC8E40}"/>
          </ac:picMkLst>
        </pc:picChg>
        <pc:picChg chg="del">
          <ac:chgData name="Banerjee, Autri Ilesh (banerja2)" userId="674f829c-38d0-4c91-81dc-2c570696476c" providerId="ADAL" clId="{817BE574-8F49-4ED4-B8F2-7AA0BC7BFC0C}" dt="2024-12-04T04:37:54.522" v="519" actId="478"/>
          <ac:picMkLst>
            <pc:docMk/>
            <pc:sldMk cId="613579023" sldId="280"/>
            <ac:picMk id="7174" creationId="{D9CDB21A-7888-DB16-15CA-011CBA5F55E9}"/>
          </ac:picMkLst>
        </pc:picChg>
        <pc:picChg chg="add mod">
          <ac:chgData name="Banerjee, Autri Ilesh (banerja2)" userId="674f829c-38d0-4c91-81dc-2c570696476c" providerId="ADAL" clId="{817BE574-8F49-4ED4-B8F2-7AA0BC7BFC0C}" dt="2024-12-04T04:54:29.018" v="1025" actId="1076"/>
          <ac:picMkLst>
            <pc:docMk/>
            <pc:sldMk cId="613579023" sldId="280"/>
            <ac:picMk id="8194" creationId="{4E9EB32B-A011-D115-2431-638578DFA7FC}"/>
          </ac:picMkLst>
        </pc:picChg>
        <pc:picChg chg="add mod">
          <ac:chgData name="Banerjee, Autri Ilesh (banerja2)" userId="674f829c-38d0-4c91-81dc-2c570696476c" providerId="ADAL" clId="{817BE574-8F49-4ED4-B8F2-7AA0BC7BFC0C}" dt="2024-12-04T04:54:29.018" v="1025" actId="1076"/>
          <ac:picMkLst>
            <pc:docMk/>
            <pc:sldMk cId="613579023" sldId="280"/>
            <ac:picMk id="8196" creationId="{884D116F-7E87-511D-78F7-C26BB504FAE7}"/>
          </ac:picMkLst>
        </pc:picChg>
        <pc:picChg chg="add mod">
          <ac:chgData name="Banerjee, Autri Ilesh (banerja2)" userId="674f829c-38d0-4c91-81dc-2c570696476c" providerId="ADAL" clId="{817BE574-8F49-4ED4-B8F2-7AA0BC7BFC0C}" dt="2024-12-04T04:54:29.018" v="1025" actId="1076"/>
          <ac:picMkLst>
            <pc:docMk/>
            <pc:sldMk cId="613579023" sldId="280"/>
            <ac:picMk id="8198" creationId="{CDABE590-F8DA-096F-AFC9-EF952E9CB030}"/>
          </ac:picMkLst>
        </pc:picChg>
      </pc:sldChg>
      <pc:sldChg chg="addSp modSp new del">
        <pc:chgData name="Banerjee, Autri Ilesh (banerja2)" userId="674f829c-38d0-4c91-81dc-2c570696476c" providerId="ADAL" clId="{817BE574-8F49-4ED4-B8F2-7AA0BC7BFC0C}" dt="2024-12-04T04:28:04.038" v="439" actId="47"/>
        <pc:sldMkLst>
          <pc:docMk/>
          <pc:sldMk cId="3316218539" sldId="280"/>
        </pc:sldMkLst>
        <pc:spChg chg="add mod">
          <ac:chgData name="Banerjee, Autri Ilesh (banerja2)" userId="674f829c-38d0-4c91-81dc-2c570696476c" providerId="ADAL" clId="{817BE574-8F49-4ED4-B8F2-7AA0BC7BFC0C}" dt="2024-12-04T04:27:59.818" v="437"/>
          <ac:spMkLst>
            <pc:docMk/>
            <pc:sldMk cId="3316218539" sldId="280"/>
            <ac:spMk id="5" creationId="{035FC09E-C04F-1A35-BB28-FF4B6F982B66}"/>
          </ac:spMkLst>
        </pc:spChg>
        <pc:spChg chg="add mod">
          <ac:chgData name="Banerjee, Autri Ilesh (banerja2)" userId="674f829c-38d0-4c91-81dc-2c570696476c" providerId="ADAL" clId="{817BE574-8F49-4ED4-B8F2-7AA0BC7BFC0C}" dt="2024-12-04T04:27:59.818" v="437"/>
          <ac:spMkLst>
            <pc:docMk/>
            <pc:sldMk cId="3316218539" sldId="280"/>
            <ac:spMk id="6" creationId="{4C1093C9-C812-D11A-7383-15CA511C7488}"/>
          </ac:spMkLst>
        </pc:spChg>
        <pc:spChg chg="add mod">
          <ac:chgData name="Banerjee, Autri Ilesh (banerja2)" userId="674f829c-38d0-4c91-81dc-2c570696476c" providerId="ADAL" clId="{817BE574-8F49-4ED4-B8F2-7AA0BC7BFC0C}" dt="2024-12-04T04:27:59.818" v="437"/>
          <ac:spMkLst>
            <pc:docMk/>
            <pc:sldMk cId="3316218539" sldId="280"/>
            <ac:spMk id="8" creationId="{210C8CD1-0B01-5A35-9226-32AE580D9A45}"/>
          </ac:spMkLst>
        </pc:spChg>
        <pc:spChg chg="add mod">
          <ac:chgData name="Banerjee, Autri Ilesh (banerja2)" userId="674f829c-38d0-4c91-81dc-2c570696476c" providerId="ADAL" clId="{817BE574-8F49-4ED4-B8F2-7AA0BC7BFC0C}" dt="2024-12-04T04:27:59.818" v="437"/>
          <ac:spMkLst>
            <pc:docMk/>
            <pc:sldMk cId="3316218539" sldId="280"/>
            <ac:spMk id="9" creationId="{B8E4DA99-8263-0933-868F-3E0828D85299}"/>
          </ac:spMkLst>
        </pc:spChg>
        <pc:spChg chg="add mod">
          <ac:chgData name="Banerjee, Autri Ilesh (banerja2)" userId="674f829c-38d0-4c91-81dc-2c570696476c" providerId="ADAL" clId="{817BE574-8F49-4ED4-B8F2-7AA0BC7BFC0C}" dt="2024-12-04T04:27:30.387" v="434"/>
          <ac:spMkLst>
            <pc:docMk/>
            <pc:sldMk cId="3316218539" sldId="280"/>
            <ac:spMk id="10" creationId="{0F5E936C-EDA6-C32E-4734-320CC3107BE4}"/>
          </ac:spMkLst>
        </pc:spChg>
        <pc:graphicFrameChg chg="add mod">
          <ac:chgData name="Banerjee, Autri Ilesh (banerja2)" userId="674f829c-38d0-4c91-81dc-2c570696476c" providerId="ADAL" clId="{817BE574-8F49-4ED4-B8F2-7AA0BC7BFC0C}" dt="2024-12-04T04:27:30.387" v="434"/>
          <ac:graphicFrameMkLst>
            <pc:docMk/>
            <pc:sldMk cId="3316218539" sldId="280"/>
            <ac:graphicFrameMk id="7" creationId="{1B70C7FF-BAB5-32EF-C2BC-81941E7A598D}"/>
          </ac:graphicFrameMkLst>
        </pc:graphicFrameChg>
      </pc:sldChg>
      <pc:sldChg chg="addSp delSp modSp mod">
        <pc:chgData name="Banerjee, Autri Ilesh (banerja2)" userId="674f829c-38d0-4c91-81dc-2c570696476c" providerId="ADAL" clId="{817BE574-8F49-4ED4-B8F2-7AA0BC7BFC0C}" dt="2024-12-04T07:32:08.874" v="3194" actId="14100"/>
        <pc:sldMkLst>
          <pc:docMk/>
          <pc:sldMk cId="893597937" sldId="281"/>
        </pc:sldMkLst>
        <pc:spChg chg="del">
          <ac:chgData name="Banerjee, Autri Ilesh (banerja2)" userId="674f829c-38d0-4c91-81dc-2c570696476c" providerId="ADAL" clId="{817BE574-8F49-4ED4-B8F2-7AA0BC7BFC0C}" dt="2024-12-04T04:48:31.575" v="877" actId="478"/>
          <ac:spMkLst>
            <pc:docMk/>
            <pc:sldMk cId="893597937" sldId="281"/>
            <ac:spMk id="3" creationId="{73630A2F-7582-3849-1F9E-6348AA55EE47}"/>
          </ac:spMkLst>
        </pc:spChg>
        <pc:picChg chg="add mod">
          <ac:chgData name="Banerjee, Autri Ilesh (banerja2)" userId="674f829c-38d0-4c91-81dc-2c570696476c" providerId="ADAL" clId="{817BE574-8F49-4ED4-B8F2-7AA0BC7BFC0C}" dt="2024-12-04T04:52:09.274" v="989" actId="14100"/>
          <ac:picMkLst>
            <pc:docMk/>
            <pc:sldMk cId="893597937" sldId="281"/>
            <ac:picMk id="11266" creationId="{88B7513B-6E13-7038-E8FA-D843A2EDA534}"/>
          </ac:picMkLst>
        </pc:picChg>
        <pc:picChg chg="add mod">
          <ac:chgData name="Banerjee, Autri Ilesh (banerja2)" userId="674f829c-38d0-4c91-81dc-2c570696476c" providerId="ADAL" clId="{817BE574-8F49-4ED4-B8F2-7AA0BC7BFC0C}" dt="2024-12-04T04:52:16.586" v="1019" actId="1038"/>
          <ac:picMkLst>
            <pc:docMk/>
            <pc:sldMk cId="893597937" sldId="281"/>
            <ac:picMk id="11268" creationId="{F0554D17-960E-ACE3-EDB4-E7248F79F803}"/>
          </ac:picMkLst>
        </pc:picChg>
        <pc:picChg chg="add del mod">
          <ac:chgData name="Banerjee, Autri Ilesh (banerja2)" userId="674f829c-38d0-4c91-81dc-2c570696476c" providerId="ADAL" clId="{817BE574-8F49-4ED4-B8F2-7AA0BC7BFC0C}" dt="2024-12-04T07:31:33.324" v="3187" actId="478"/>
          <ac:picMkLst>
            <pc:docMk/>
            <pc:sldMk cId="893597937" sldId="281"/>
            <ac:picMk id="11270" creationId="{E05A9D14-EC2A-F2AE-1199-1295E62FB982}"/>
          </ac:picMkLst>
        </pc:picChg>
        <pc:picChg chg="add mod">
          <ac:chgData name="Banerjee, Autri Ilesh (banerja2)" userId="674f829c-38d0-4c91-81dc-2c570696476c" providerId="ADAL" clId="{817BE574-8F49-4ED4-B8F2-7AA0BC7BFC0C}" dt="2024-12-04T07:32:08.874" v="3194" actId="14100"/>
          <ac:picMkLst>
            <pc:docMk/>
            <pc:sldMk cId="893597937" sldId="281"/>
            <ac:picMk id="11272" creationId="{B5E8E73E-97B1-E06F-47A3-3D956107CF91}"/>
          </ac:picMkLst>
        </pc:picChg>
      </pc:sldChg>
      <pc:sldChg chg="delSp modSp add">
        <pc:chgData name="Banerjee, Autri Ilesh (banerja2)" userId="674f829c-38d0-4c91-81dc-2c570696476c" providerId="ADAL" clId="{817BE574-8F49-4ED4-B8F2-7AA0BC7BFC0C}" dt="2024-12-04T04:59:25.027" v="1104" actId="1076"/>
        <pc:sldMkLst>
          <pc:docMk/>
          <pc:sldMk cId="224951659" sldId="282"/>
        </pc:sldMkLst>
        <pc:picChg chg="del">
          <ac:chgData name="Banerjee, Autri Ilesh (banerja2)" userId="674f829c-38d0-4c91-81dc-2c570696476c" providerId="ADAL" clId="{817BE574-8F49-4ED4-B8F2-7AA0BC7BFC0C}" dt="2024-12-04T04:57:37.173" v="1062" actId="478"/>
          <ac:picMkLst>
            <pc:docMk/>
            <pc:sldMk cId="224951659" sldId="282"/>
            <ac:picMk id="12290" creationId="{BF31C163-983A-BA6E-FD3B-AEA68DA6661E}"/>
          </ac:picMkLst>
        </pc:picChg>
        <pc:picChg chg="del">
          <ac:chgData name="Banerjee, Autri Ilesh (banerja2)" userId="674f829c-38d0-4c91-81dc-2c570696476c" providerId="ADAL" clId="{817BE574-8F49-4ED4-B8F2-7AA0BC7BFC0C}" dt="2024-12-04T04:57:36.570" v="1061" actId="478"/>
          <ac:picMkLst>
            <pc:docMk/>
            <pc:sldMk cId="224951659" sldId="282"/>
            <ac:picMk id="12292" creationId="{C1E5FED6-5F5B-467B-EF88-DD87F6187D83}"/>
          </ac:picMkLst>
        </pc:picChg>
        <pc:picChg chg="mod">
          <ac:chgData name="Banerjee, Autri Ilesh (banerja2)" userId="674f829c-38d0-4c91-81dc-2c570696476c" providerId="ADAL" clId="{817BE574-8F49-4ED4-B8F2-7AA0BC7BFC0C}" dt="2024-12-04T04:59:25.027" v="1104" actId="1076"/>
          <ac:picMkLst>
            <pc:docMk/>
            <pc:sldMk cId="224951659" sldId="282"/>
            <ac:picMk id="12296" creationId="{FDA28FAC-A379-F67E-D6C4-95FA3D511731}"/>
          </ac:picMkLst>
        </pc:picChg>
        <pc:picChg chg="mod">
          <ac:chgData name="Banerjee, Autri Ilesh (banerja2)" userId="674f829c-38d0-4c91-81dc-2c570696476c" providerId="ADAL" clId="{817BE574-8F49-4ED4-B8F2-7AA0BC7BFC0C}" dt="2024-12-04T04:59:20.727" v="1103" actId="1037"/>
          <ac:picMkLst>
            <pc:docMk/>
            <pc:sldMk cId="224951659" sldId="282"/>
            <ac:picMk id="12298" creationId="{63D7ED59-5E2D-FCCB-33DF-C67F4080B013}"/>
          </ac:picMkLst>
        </pc:picChg>
      </pc:sldChg>
      <pc:sldChg chg="delSp add del ord">
        <pc:chgData name="Banerjee, Autri Ilesh (banerja2)" userId="674f829c-38d0-4c91-81dc-2c570696476c" providerId="ADAL" clId="{817BE574-8F49-4ED4-B8F2-7AA0BC7BFC0C}" dt="2024-12-04T04:55:41.773" v="1035" actId="47"/>
        <pc:sldMkLst>
          <pc:docMk/>
          <pc:sldMk cId="4121580764" sldId="282"/>
        </pc:sldMkLst>
        <pc:picChg chg="del">
          <ac:chgData name="Banerjee, Autri Ilesh (banerja2)" userId="674f829c-38d0-4c91-81dc-2c570696476c" providerId="ADAL" clId="{817BE574-8F49-4ED4-B8F2-7AA0BC7BFC0C}" dt="2024-12-04T04:55:36.971" v="1034" actId="478"/>
          <ac:picMkLst>
            <pc:docMk/>
            <pc:sldMk cId="4121580764" sldId="282"/>
            <ac:picMk id="12290" creationId="{0C77EF64-CA55-4FA7-DF0E-B4C4A8237B4B}"/>
          </ac:picMkLst>
        </pc:picChg>
      </pc:sldChg>
      <pc:sldChg chg="new del">
        <pc:chgData name="Banerjee, Autri Ilesh (banerja2)" userId="674f829c-38d0-4c91-81dc-2c570696476c" providerId="ADAL" clId="{817BE574-8F49-4ED4-B8F2-7AA0BC7BFC0C}" dt="2024-12-04T06:15:21.040" v="2188" actId="680"/>
        <pc:sldMkLst>
          <pc:docMk/>
          <pc:sldMk cId="1171199845" sldId="283"/>
        </pc:sldMkLst>
      </pc:sldChg>
      <pc:sldChg chg="modSp new del mod">
        <pc:chgData name="Banerjee, Autri Ilesh (banerja2)" userId="674f829c-38d0-4c91-81dc-2c570696476c" providerId="ADAL" clId="{817BE574-8F49-4ED4-B8F2-7AA0BC7BFC0C}" dt="2024-12-04T06:22:56.244" v="2214" actId="47"/>
        <pc:sldMkLst>
          <pc:docMk/>
          <pc:sldMk cId="3829255380" sldId="283"/>
        </pc:sldMkLst>
        <pc:spChg chg="mod">
          <ac:chgData name="Banerjee, Autri Ilesh (banerja2)" userId="674f829c-38d0-4c91-81dc-2c570696476c" providerId="ADAL" clId="{817BE574-8F49-4ED4-B8F2-7AA0BC7BFC0C}" dt="2024-12-04T06:22:52.920" v="2213" actId="207"/>
          <ac:spMkLst>
            <pc:docMk/>
            <pc:sldMk cId="3829255380" sldId="283"/>
            <ac:spMk id="2" creationId="{B4FDCC81-5DE5-7DF4-FF68-3247A7FD0195}"/>
          </ac:spMkLst>
        </pc:spChg>
      </pc:sldChg>
      <pc:sldChg chg="addSp delSp modSp new mod">
        <pc:chgData name="Banerjee, Autri Ilesh (banerja2)" userId="674f829c-38d0-4c91-81dc-2c570696476c" providerId="ADAL" clId="{817BE574-8F49-4ED4-B8F2-7AA0BC7BFC0C}" dt="2024-12-04T07:32:27.279" v="3208" actId="1038"/>
        <pc:sldMkLst>
          <pc:docMk/>
          <pc:sldMk cId="3844172856" sldId="283"/>
        </pc:sldMkLst>
        <pc:spChg chg="del">
          <ac:chgData name="Banerjee, Autri Ilesh (banerja2)" userId="674f829c-38d0-4c91-81dc-2c570696476c" providerId="ADAL" clId="{817BE574-8F49-4ED4-B8F2-7AA0BC7BFC0C}" dt="2024-12-04T06:30:55.468" v="2446" actId="478"/>
          <ac:spMkLst>
            <pc:docMk/>
            <pc:sldMk cId="3844172856" sldId="283"/>
            <ac:spMk id="2" creationId="{7618742F-53F9-DAD8-1E1E-09853C74F3E2}"/>
          </ac:spMkLst>
        </pc:spChg>
        <pc:spChg chg="del">
          <ac:chgData name="Banerjee, Autri Ilesh (banerja2)" userId="674f829c-38d0-4c91-81dc-2c570696476c" providerId="ADAL" clId="{817BE574-8F49-4ED4-B8F2-7AA0BC7BFC0C}" dt="2024-12-04T06:30:53.051" v="2445" actId="478"/>
          <ac:spMkLst>
            <pc:docMk/>
            <pc:sldMk cId="3844172856" sldId="283"/>
            <ac:spMk id="3" creationId="{1C638D76-BB5A-DCB8-BB41-1A0748F0DFEF}"/>
          </ac:spMkLst>
        </pc:spChg>
        <pc:spChg chg="mod">
          <ac:chgData name="Banerjee, Autri Ilesh (banerja2)" userId="674f829c-38d0-4c91-81dc-2c570696476c" providerId="ADAL" clId="{817BE574-8F49-4ED4-B8F2-7AA0BC7BFC0C}" dt="2024-12-04T06:31:17.639" v="2450" actId="1076"/>
          <ac:spMkLst>
            <pc:docMk/>
            <pc:sldMk cId="3844172856" sldId="283"/>
            <ac:spMk id="4" creationId="{8702E6CC-3497-217A-BE26-88333C9573A5}"/>
          </ac:spMkLst>
        </pc:spChg>
        <pc:spChg chg="mod">
          <ac:chgData name="Banerjee, Autri Ilesh (banerja2)" userId="674f829c-38d0-4c91-81dc-2c570696476c" providerId="ADAL" clId="{817BE574-8F49-4ED4-B8F2-7AA0BC7BFC0C}" dt="2024-12-04T06:31:17.639" v="2450" actId="1076"/>
          <ac:spMkLst>
            <pc:docMk/>
            <pc:sldMk cId="3844172856" sldId="283"/>
            <ac:spMk id="5" creationId="{59FF0506-41F9-EB5F-4465-EE757452F5ED}"/>
          </ac:spMkLst>
        </pc:spChg>
        <pc:spChg chg="mod">
          <ac:chgData name="Banerjee, Autri Ilesh (banerja2)" userId="674f829c-38d0-4c91-81dc-2c570696476c" providerId="ADAL" clId="{817BE574-8F49-4ED4-B8F2-7AA0BC7BFC0C}" dt="2024-12-04T06:31:17.639" v="2450" actId="1076"/>
          <ac:spMkLst>
            <pc:docMk/>
            <pc:sldMk cId="3844172856" sldId="283"/>
            <ac:spMk id="6" creationId="{CFCA6425-0A46-5F8F-2514-F87F5C8DB6AB}"/>
          </ac:spMkLst>
        </pc:spChg>
        <pc:spChg chg="add mod">
          <ac:chgData name="Banerjee, Autri Ilesh (banerja2)" userId="674f829c-38d0-4c91-81dc-2c570696476c" providerId="ADAL" clId="{817BE574-8F49-4ED4-B8F2-7AA0BC7BFC0C}" dt="2024-12-04T06:31:01.052" v="2447" actId="1076"/>
          <ac:spMkLst>
            <pc:docMk/>
            <pc:sldMk cId="3844172856" sldId="283"/>
            <ac:spMk id="7" creationId="{DD3BC14A-DB56-A8E5-2875-3303E052296E}"/>
          </ac:spMkLst>
        </pc:spChg>
        <pc:picChg chg="add del mod">
          <ac:chgData name="Banerjee, Autri Ilesh (banerja2)" userId="674f829c-38d0-4c91-81dc-2c570696476c" providerId="ADAL" clId="{817BE574-8F49-4ED4-B8F2-7AA0BC7BFC0C}" dt="2024-12-04T07:32:15.005" v="3195" actId="478"/>
          <ac:picMkLst>
            <pc:docMk/>
            <pc:sldMk cId="3844172856" sldId="283"/>
            <ac:picMk id="8" creationId="{E9985B38-FA6C-B67D-AB22-4A84B31E5A6B}"/>
          </ac:picMkLst>
        </pc:picChg>
        <pc:picChg chg="add mod">
          <ac:chgData name="Banerjee, Autri Ilesh (banerja2)" userId="674f829c-38d0-4c91-81dc-2c570696476c" providerId="ADAL" clId="{817BE574-8F49-4ED4-B8F2-7AA0BC7BFC0C}" dt="2024-12-04T07:32:24.665" v="3204" actId="1037"/>
          <ac:picMkLst>
            <pc:docMk/>
            <pc:sldMk cId="3844172856" sldId="283"/>
            <ac:picMk id="9" creationId="{4F1DE0A4-106E-51C1-8814-4B1029D111C0}"/>
          </ac:picMkLst>
        </pc:picChg>
        <pc:picChg chg="add mod">
          <ac:chgData name="Banerjee, Autri Ilesh (banerja2)" userId="674f829c-38d0-4c91-81dc-2c570696476c" providerId="ADAL" clId="{817BE574-8F49-4ED4-B8F2-7AA0BC7BFC0C}" dt="2024-12-04T06:31:26.467" v="2451" actId="1076"/>
          <ac:picMkLst>
            <pc:docMk/>
            <pc:sldMk cId="3844172856" sldId="283"/>
            <ac:picMk id="10242" creationId="{E57071D8-ED55-8D31-A964-6B7BF3B8A7E8}"/>
          </ac:picMkLst>
        </pc:picChg>
        <pc:picChg chg="add mod">
          <ac:chgData name="Banerjee, Autri Ilesh (banerja2)" userId="674f829c-38d0-4c91-81dc-2c570696476c" providerId="ADAL" clId="{817BE574-8F49-4ED4-B8F2-7AA0BC7BFC0C}" dt="2024-12-04T07:32:27.279" v="3208" actId="1038"/>
          <ac:picMkLst>
            <pc:docMk/>
            <pc:sldMk cId="3844172856" sldId="283"/>
            <ac:picMk id="10244" creationId="{C9097773-792D-0B89-9577-B7D565539C22}"/>
          </ac:picMkLst>
        </pc:picChg>
      </pc:sldChg>
      <pc:sldChg chg="modSp new mod">
        <pc:chgData name="Banerjee, Autri Ilesh (banerja2)" userId="674f829c-38d0-4c91-81dc-2c570696476c" providerId="ADAL" clId="{817BE574-8F49-4ED4-B8F2-7AA0BC7BFC0C}" dt="2024-12-04T07:25:44.925" v="3087" actId="20577"/>
        <pc:sldMkLst>
          <pc:docMk/>
          <pc:sldMk cId="584652055" sldId="284"/>
        </pc:sldMkLst>
        <pc:spChg chg="mod">
          <ac:chgData name="Banerjee, Autri Ilesh (banerja2)" userId="674f829c-38d0-4c91-81dc-2c570696476c" providerId="ADAL" clId="{817BE574-8F49-4ED4-B8F2-7AA0BC7BFC0C}" dt="2024-12-04T07:21:10.888" v="2625" actId="20577"/>
          <ac:spMkLst>
            <pc:docMk/>
            <pc:sldMk cId="584652055" sldId="284"/>
            <ac:spMk id="2" creationId="{3911005F-B418-D025-9438-CD43BF6CB969}"/>
          </ac:spMkLst>
        </pc:spChg>
        <pc:spChg chg="mod">
          <ac:chgData name="Banerjee, Autri Ilesh (banerja2)" userId="674f829c-38d0-4c91-81dc-2c570696476c" providerId="ADAL" clId="{817BE574-8F49-4ED4-B8F2-7AA0BC7BFC0C}" dt="2024-12-04T07:25:44.925" v="3087" actId="20577"/>
          <ac:spMkLst>
            <pc:docMk/>
            <pc:sldMk cId="584652055" sldId="284"/>
            <ac:spMk id="3" creationId="{BAEC502D-9BEC-5003-3B90-A32815E4B066}"/>
          </ac:spMkLst>
        </pc:spChg>
      </pc:sldChg>
    </pc:docChg>
  </pc:docChgLst>
  <pc:docChgLst>
    <pc:chgData name="Nguyen, Hung (nguye3hv)" userId="S::nguye3hv@mail.uc.edu::1f37e935-e009-4b0a-a2cc-35a473948cba" providerId="AD" clId="Web-{ED99AB58-74BB-FEA0-9768-7CA42C515A5B}"/>
    <pc:docChg chg="modSld">
      <pc:chgData name="Nguyen, Hung (nguye3hv)" userId="S::nguye3hv@mail.uc.edu::1f37e935-e009-4b0a-a2cc-35a473948cba" providerId="AD" clId="Web-{ED99AB58-74BB-FEA0-9768-7CA42C515A5B}" dt="2024-12-07T03:52:37.621" v="1" actId="1076"/>
      <pc:docMkLst>
        <pc:docMk/>
      </pc:docMkLst>
      <pc:sldChg chg="modSp">
        <pc:chgData name="Nguyen, Hung (nguye3hv)" userId="S::nguye3hv@mail.uc.edu::1f37e935-e009-4b0a-a2cc-35a473948cba" providerId="AD" clId="Web-{ED99AB58-74BB-FEA0-9768-7CA42C515A5B}" dt="2024-12-07T03:52:37.621" v="1" actId="1076"/>
        <pc:sldMkLst>
          <pc:docMk/>
          <pc:sldMk cId="707495475" sldId="264"/>
        </pc:sldMkLst>
        <pc:picChg chg="mod">
          <ac:chgData name="Nguyen, Hung (nguye3hv)" userId="S::nguye3hv@mail.uc.edu::1f37e935-e009-4b0a-a2cc-35a473948cba" providerId="AD" clId="Web-{ED99AB58-74BB-FEA0-9768-7CA42C515A5B}" dt="2024-12-07T03:52:37.621" v="1" actId="1076"/>
          <ac:picMkLst>
            <pc:docMk/>
            <pc:sldMk cId="707495475" sldId="264"/>
            <ac:picMk id="5" creationId="{ADA122E5-D809-518D-3A38-7FB7466F1DA7}"/>
          </ac:picMkLst>
        </pc:picChg>
      </pc:sldChg>
    </pc:docChg>
  </pc:docChgLst>
  <pc:docChgLst>
    <pc:chgData name="Nguyen, Hung (nguye3hv)" userId="S::nguye3hv@mail.uc.edu::1f37e935-e009-4b0a-a2cc-35a473948cba" providerId="AD" clId="Web-{DCE3DD39-9262-B8E6-F3B9-ED139DD31002}"/>
    <pc:docChg chg="modSld">
      <pc:chgData name="Nguyen, Hung (nguye3hv)" userId="S::nguye3hv@mail.uc.edu::1f37e935-e009-4b0a-a2cc-35a473948cba" providerId="AD" clId="Web-{DCE3DD39-9262-B8E6-F3B9-ED139DD31002}" dt="2024-12-04T09:02:42.542" v="30"/>
      <pc:docMkLst>
        <pc:docMk/>
      </pc:docMkLst>
      <pc:sldChg chg="modSp">
        <pc:chgData name="Nguyen, Hung (nguye3hv)" userId="S::nguye3hv@mail.uc.edu::1f37e935-e009-4b0a-a2cc-35a473948cba" providerId="AD" clId="Web-{DCE3DD39-9262-B8E6-F3B9-ED139DD31002}" dt="2024-12-04T09:02:42.542" v="30"/>
        <pc:sldMkLst>
          <pc:docMk/>
          <pc:sldMk cId="2662187065" sldId="269"/>
        </pc:sldMkLst>
        <pc:graphicFrameChg chg="mod modGraphic">
          <ac:chgData name="Nguyen, Hung (nguye3hv)" userId="S::nguye3hv@mail.uc.edu::1f37e935-e009-4b0a-a2cc-35a473948cba" providerId="AD" clId="Web-{DCE3DD39-9262-B8E6-F3B9-ED139DD31002}" dt="2024-12-04T09:02:42.542" v="30"/>
          <ac:graphicFrameMkLst>
            <pc:docMk/>
            <pc:sldMk cId="2662187065" sldId="269"/>
            <ac:graphicFrameMk id="7" creationId="{1B70C7FF-BAB5-32EF-C2BC-81941E7A598D}"/>
          </ac:graphicFrameMkLst>
        </pc:graphicFrameChg>
      </pc:sldChg>
    </pc:docChg>
  </pc:docChgLst>
  <pc:docChgLst>
    <pc:chgData name="Nguyen, Hung (nguye3hv)" userId="S::nguye3hv@mail.uc.edu::1f37e935-e009-4b0a-a2cc-35a473948cba" providerId="AD" clId="Web-{576432CE-7F12-8414-8598-EAA55B92AA16}"/>
    <pc:docChg chg="modSld">
      <pc:chgData name="Nguyen, Hung (nguye3hv)" userId="S::nguye3hv@mail.uc.edu::1f37e935-e009-4b0a-a2cc-35a473948cba" providerId="AD" clId="Web-{576432CE-7F12-8414-8598-EAA55B92AA16}" dt="2024-12-04T08:31:43.502" v="23"/>
      <pc:docMkLst>
        <pc:docMk/>
      </pc:docMkLst>
      <pc:sldChg chg="addSp delSp modSp">
        <pc:chgData name="Nguyen, Hung (nguye3hv)" userId="S::nguye3hv@mail.uc.edu::1f37e935-e009-4b0a-a2cc-35a473948cba" providerId="AD" clId="Web-{576432CE-7F12-8414-8598-EAA55B92AA16}" dt="2024-12-04T08:31:43.502" v="23"/>
        <pc:sldMkLst>
          <pc:docMk/>
          <pc:sldMk cId="3145178530" sldId="276"/>
        </pc:sldMkLst>
        <pc:spChg chg="del">
          <ac:chgData name="Nguyen, Hung (nguye3hv)" userId="S::nguye3hv@mail.uc.edu::1f37e935-e009-4b0a-a2cc-35a473948cba" providerId="AD" clId="Web-{576432CE-7F12-8414-8598-EAA55B92AA16}" dt="2024-12-04T08:30:30.743" v="18"/>
          <ac:spMkLst>
            <pc:docMk/>
            <pc:sldMk cId="3145178530" sldId="276"/>
            <ac:spMk id="5" creationId="{B396C812-C5A1-CC35-D81C-9BA8447B9602}"/>
          </ac:spMkLst>
        </pc:spChg>
        <pc:spChg chg="del">
          <ac:chgData name="Nguyen, Hung (nguye3hv)" userId="S::nguye3hv@mail.uc.edu::1f37e935-e009-4b0a-a2cc-35a473948cba" providerId="AD" clId="Web-{576432CE-7F12-8414-8598-EAA55B92AA16}" dt="2024-12-04T08:30:30.743" v="16"/>
          <ac:spMkLst>
            <pc:docMk/>
            <pc:sldMk cId="3145178530" sldId="276"/>
            <ac:spMk id="7" creationId="{B5ABF0A2-466E-FBB3-8D58-209DDA144EC5}"/>
          </ac:spMkLst>
        </pc:spChg>
        <pc:spChg chg="del">
          <ac:chgData name="Nguyen, Hung (nguye3hv)" userId="S::nguye3hv@mail.uc.edu::1f37e935-e009-4b0a-a2cc-35a473948cba" providerId="AD" clId="Web-{576432CE-7F12-8414-8598-EAA55B92AA16}" dt="2024-12-04T08:30:30.728" v="15"/>
          <ac:spMkLst>
            <pc:docMk/>
            <pc:sldMk cId="3145178530" sldId="276"/>
            <ac:spMk id="10" creationId="{4E0B64BD-BCAE-3944-EBD2-67B88FA5478D}"/>
          </ac:spMkLst>
        </pc:spChg>
        <pc:spChg chg="del">
          <ac:chgData name="Nguyen, Hung (nguye3hv)" userId="S::nguye3hv@mail.uc.edu::1f37e935-e009-4b0a-a2cc-35a473948cba" providerId="AD" clId="Web-{576432CE-7F12-8414-8598-EAA55B92AA16}" dt="2024-12-04T08:30:30.728" v="14"/>
          <ac:spMkLst>
            <pc:docMk/>
            <pc:sldMk cId="3145178530" sldId="276"/>
            <ac:spMk id="11" creationId="{B9F92449-FA60-6E6D-5E58-D4970617DA9B}"/>
          </ac:spMkLst>
        </pc:spChg>
        <pc:picChg chg="add mod modCrop">
          <ac:chgData name="Nguyen, Hung (nguye3hv)" userId="S::nguye3hv@mail.uc.edu::1f37e935-e009-4b0a-a2cc-35a473948cba" providerId="AD" clId="Web-{576432CE-7F12-8414-8598-EAA55B92AA16}" dt="2024-12-04T08:31:43.502" v="23"/>
          <ac:picMkLst>
            <pc:docMk/>
            <pc:sldMk cId="3145178530" sldId="276"/>
            <ac:picMk id="3" creationId="{AC17B558-1EDB-5D8A-4C10-1095495959BA}"/>
          </ac:picMkLst>
        </pc:picChg>
        <pc:picChg chg="del">
          <ac:chgData name="Nguyen, Hung (nguye3hv)" userId="S::nguye3hv@mail.uc.edu::1f37e935-e009-4b0a-a2cc-35a473948cba" providerId="AD" clId="Web-{576432CE-7F12-8414-8598-EAA55B92AA16}" dt="2024-12-04T08:30:30.743" v="17"/>
          <ac:picMkLst>
            <pc:docMk/>
            <pc:sldMk cId="3145178530" sldId="276"/>
            <ac:picMk id="4098" creationId="{02EA2C68-CAC1-B87C-171A-2AD154CFC78F}"/>
          </ac:picMkLst>
        </pc:picChg>
      </pc:sldChg>
      <pc:sldChg chg="delSp modSp">
        <pc:chgData name="Nguyen, Hung (nguye3hv)" userId="S::nguye3hv@mail.uc.edu::1f37e935-e009-4b0a-a2cc-35a473948cba" providerId="AD" clId="Web-{576432CE-7F12-8414-8598-EAA55B92AA16}" dt="2024-12-04T08:30:02.070" v="13" actId="1076"/>
        <pc:sldMkLst>
          <pc:docMk/>
          <pc:sldMk cId="3894341344" sldId="279"/>
        </pc:sldMkLst>
        <pc:spChg chg="del">
          <ac:chgData name="Nguyen, Hung (nguye3hv)" userId="S::nguye3hv@mail.uc.edu::1f37e935-e009-4b0a-a2cc-35a473948cba" providerId="AD" clId="Web-{576432CE-7F12-8414-8598-EAA55B92AA16}" dt="2024-12-04T08:28:01.205" v="3"/>
          <ac:spMkLst>
            <pc:docMk/>
            <pc:sldMk cId="3894341344" sldId="279"/>
            <ac:spMk id="8" creationId="{A7C33690-7A46-6EE4-7D46-714B51085480}"/>
          </ac:spMkLst>
        </pc:spChg>
        <pc:spChg chg="del mod">
          <ac:chgData name="Nguyen, Hung (nguye3hv)" userId="S::nguye3hv@mail.uc.edu::1f37e935-e009-4b0a-a2cc-35a473948cba" providerId="AD" clId="Web-{576432CE-7F12-8414-8598-EAA55B92AA16}" dt="2024-12-04T08:27:53.877" v="1"/>
          <ac:spMkLst>
            <pc:docMk/>
            <pc:sldMk cId="3894341344" sldId="279"/>
            <ac:spMk id="10" creationId="{75EB60AF-6C7E-FD71-315B-101B49DAE592}"/>
          </ac:spMkLst>
        </pc:spChg>
        <pc:spChg chg="del">
          <ac:chgData name="Nguyen, Hung (nguye3hv)" userId="S::nguye3hv@mail.uc.edu::1f37e935-e009-4b0a-a2cc-35a473948cba" providerId="AD" clId="Web-{576432CE-7F12-8414-8598-EAA55B92AA16}" dt="2024-12-04T08:27:57.393" v="2"/>
          <ac:spMkLst>
            <pc:docMk/>
            <pc:sldMk cId="3894341344" sldId="279"/>
            <ac:spMk id="11" creationId="{4D9982FD-7422-224F-0AD1-A8CBE193913D}"/>
          </ac:spMkLst>
        </pc:spChg>
        <pc:picChg chg="mod modCrop">
          <ac:chgData name="Nguyen, Hung (nguye3hv)" userId="S::nguye3hv@mail.uc.edu::1f37e935-e009-4b0a-a2cc-35a473948cba" providerId="AD" clId="Web-{576432CE-7F12-8414-8598-EAA55B92AA16}" dt="2024-12-04T08:30:02.070" v="13" actId="1076"/>
          <ac:picMkLst>
            <pc:docMk/>
            <pc:sldMk cId="3894341344" sldId="279"/>
            <ac:picMk id="5124" creationId="{ADFB8BBE-76E1-8B04-2460-7D951BE6A553}"/>
          </ac:picMkLst>
        </pc:picChg>
      </pc:sldChg>
    </pc:docChg>
  </pc:docChgLst>
  <pc:docChgLst>
    <pc:chgData name="Nguyen, Hung (nguye3hv)" userId="S::nguye3hv@mail.uc.edu::1f37e935-e009-4b0a-a2cc-35a473948cba" providerId="AD" clId="Web-{F8084E72-59B0-1391-7421-1F4E508A8D29}"/>
    <pc:docChg chg="modSld">
      <pc:chgData name="Nguyen, Hung (nguye3hv)" userId="S::nguye3hv@mail.uc.edu::1f37e935-e009-4b0a-a2cc-35a473948cba" providerId="AD" clId="Web-{F8084E72-59B0-1391-7421-1F4E508A8D29}" dt="2024-12-02T03:50:57.141" v="12" actId="20577"/>
      <pc:docMkLst>
        <pc:docMk/>
      </pc:docMkLst>
      <pc:sldChg chg="modSp">
        <pc:chgData name="Nguyen, Hung (nguye3hv)" userId="S::nguye3hv@mail.uc.edu::1f37e935-e009-4b0a-a2cc-35a473948cba" providerId="AD" clId="Web-{F8084E72-59B0-1391-7421-1F4E508A8D29}" dt="2024-12-02T03:50:57.141" v="12" actId="20577"/>
        <pc:sldMkLst>
          <pc:docMk/>
          <pc:sldMk cId="109857222" sldId="256"/>
        </pc:sldMkLst>
        <pc:spChg chg="mod">
          <ac:chgData name="Nguyen, Hung (nguye3hv)" userId="S::nguye3hv@mail.uc.edu::1f37e935-e009-4b0a-a2cc-35a473948cba" providerId="AD" clId="Web-{F8084E72-59B0-1391-7421-1F4E508A8D29}" dt="2024-12-02T03:50:57.141" v="12" actId="20577"/>
          <ac:spMkLst>
            <pc:docMk/>
            <pc:sldMk cId="109857222" sldId="256"/>
            <ac:spMk id="3" creationId="{00000000-0000-0000-0000-000000000000}"/>
          </ac:spMkLst>
        </pc:spChg>
      </pc:sldChg>
    </pc:docChg>
  </pc:docChgLst>
  <pc:docChgLst>
    <pc:chgData name="Banerjee, Autri Ilesh (banerja2)" userId="674f829c-38d0-4c91-81dc-2c570696476c" providerId="ADAL" clId="{1F07EBCD-076E-4440-8251-1326EA926C4E}"/>
    <pc:docChg chg="modSld">
      <pc:chgData name="Banerjee, Autri Ilesh (banerja2)" userId="674f829c-38d0-4c91-81dc-2c570696476c" providerId="ADAL" clId="{1F07EBCD-076E-4440-8251-1326EA926C4E}" dt="2024-12-07T03:46:29.318" v="1" actId="1076"/>
      <pc:docMkLst>
        <pc:docMk/>
      </pc:docMkLst>
      <pc:sldChg chg="modSp">
        <pc:chgData name="Banerjee, Autri Ilesh (banerja2)" userId="674f829c-38d0-4c91-81dc-2c570696476c" providerId="ADAL" clId="{1F07EBCD-076E-4440-8251-1326EA926C4E}" dt="2024-12-07T03:46:29.318" v="1" actId="1076"/>
        <pc:sldMkLst>
          <pc:docMk/>
          <pc:sldMk cId="3111998663" sldId="262"/>
        </pc:sldMkLst>
        <pc:picChg chg="mod">
          <ac:chgData name="Banerjee, Autri Ilesh (banerja2)" userId="674f829c-38d0-4c91-81dc-2c570696476c" providerId="ADAL" clId="{1F07EBCD-076E-4440-8251-1326EA926C4E}" dt="2024-12-07T03:46:29.318" v="1" actId="1076"/>
          <ac:picMkLst>
            <pc:docMk/>
            <pc:sldMk cId="3111998663" sldId="262"/>
            <ac:picMk id="3078" creationId="{E41BBC4A-CD19-AF51-77C9-AD893DDC4EF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03B27-55E1-49AA-AAD2-8ED909A34BBD}"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00B3D57-DF81-4E3E-888C-428681752D77}">
      <dgm:prSet/>
      <dgm:spPr/>
      <dgm:t>
        <a:bodyPr/>
        <a:lstStyle/>
        <a:p>
          <a:r>
            <a:rPr lang="en-US" b="1"/>
            <a:t>Sentence Puzzle</a:t>
          </a:r>
          <a:r>
            <a:rPr lang="en-US"/>
            <a:t>: Create sentence-based brain teasers in which the objective is to</a:t>
          </a:r>
          <a:br>
            <a:rPr lang="en-US"/>
          </a:br>
          <a:r>
            <a:rPr lang="en-US"/>
            <a:t>read sentence snippets in ways which contradict commonsense expectations.</a:t>
          </a:r>
        </a:p>
      </dgm:t>
    </dgm:pt>
    <dgm:pt modelId="{73A9BB8C-D5C6-4CF9-913F-0503B4731DBA}" type="parTrans" cxnId="{B00CB1DB-AFB3-4F88-8833-F0E35753E387}">
      <dgm:prSet/>
      <dgm:spPr/>
      <dgm:t>
        <a:bodyPr/>
        <a:lstStyle/>
        <a:p>
          <a:endParaRPr lang="en-US"/>
        </a:p>
      </dgm:t>
    </dgm:pt>
    <dgm:pt modelId="{F2549A6B-CCE7-4BD3-85F7-F66236CB96D2}" type="sibTrans" cxnId="{B00CB1DB-AFB3-4F88-8833-F0E35753E387}">
      <dgm:prSet/>
      <dgm:spPr/>
      <dgm:t>
        <a:bodyPr/>
        <a:lstStyle/>
        <a:p>
          <a:endParaRPr lang="en-US"/>
        </a:p>
      </dgm:t>
    </dgm:pt>
    <dgm:pt modelId="{9918D912-2837-435B-B1B3-F619F12BD9EF}">
      <dgm:prSet/>
      <dgm:spPr/>
      <dgm:t>
        <a:bodyPr/>
        <a:lstStyle/>
        <a:p>
          <a:pPr>
            <a:buNone/>
          </a:pPr>
          <a:r>
            <a:rPr lang="en-US"/>
            <a:t>A man shaves everyday, yet keeps his beard long.    </a:t>
          </a:r>
        </a:p>
      </dgm:t>
    </dgm:pt>
    <dgm:pt modelId="{6D4A3BF5-B6AF-49CE-8DB5-4945875375AC}" type="parTrans" cxnId="{24F614C5-1C0E-4323-8CA9-F22C5BE8D546}">
      <dgm:prSet/>
      <dgm:spPr/>
      <dgm:t>
        <a:bodyPr/>
        <a:lstStyle/>
        <a:p>
          <a:endParaRPr lang="en-US"/>
        </a:p>
      </dgm:t>
    </dgm:pt>
    <dgm:pt modelId="{0FB50ABB-5BEE-41BC-B965-DCD1174E1BC2}" type="sibTrans" cxnId="{24F614C5-1C0E-4323-8CA9-F22C5BE8D546}">
      <dgm:prSet/>
      <dgm:spPr/>
      <dgm:t>
        <a:bodyPr/>
        <a:lstStyle/>
        <a:p>
          <a:endParaRPr lang="en-US"/>
        </a:p>
      </dgm:t>
    </dgm:pt>
    <dgm:pt modelId="{39BA8D52-0A45-41B0-AEB7-F498098C77B0}">
      <dgm:prSet/>
      <dgm:spPr/>
      <dgm:t>
        <a:bodyPr/>
        <a:lstStyle/>
        <a:p>
          <a:r>
            <a:rPr lang="en-US" b="1"/>
            <a:t>He is a barber.</a:t>
          </a:r>
          <a:endParaRPr lang="en-US"/>
        </a:p>
      </dgm:t>
    </dgm:pt>
    <dgm:pt modelId="{7AD1A609-6754-4B8F-9480-618C0221147A}" type="parTrans" cxnId="{4BF2B206-B200-4FDD-A89C-9D6F9F219165}">
      <dgm:prSet/>
      <dgm:spPr/>
      <dgm:t>
        <a:bodyPr/>
        <a:lstStyle/>
        <a:p>
          <a:endParaRPr lang="en-US"/>
        </a:p>
      </dgm:t>
    </dgm:pt>
    <dgm:pt modelId="{A7770DD1-33A9-41F7-A113-DDDC94F8C608}" type="sibTrans" cxnId="{4BF2B206-B200-4FDD-A89C-9D6F9F219165}">
      <dgm:prSet/>
      <dgm:spPr/>
      <dgm:t>
        <a:bodyPr/>
        <a:lstStyle/>
        <a:p>
          <a:endParaRPr lang="en-US"/>
        </a:p>
      </dgm:t>
    </dgm:pt>
    <dgm:pt modelId="{346308A9-C828-4034-BD44-2F8492C111DC}">
      <dgm:prSet/>
      <dgm:spPr/>
      <dgm:t>
        <a:bodyPr/>
        <a:lstStyle/>
        <a:p>
          <a:r>
            <a:rPr lang="en-US"/>
            <a:t>He wants to maintain his appearance.</a:t>
          </a:r>
        </a:p>
      </dgm:t>
    </dgm:pt>
    <dgm:pt modelId="{37B58A69-BE2A-4CC7-AF27-0A74700A4ACD}" type="parTrans" cxnId="{3C3B56A5-D877-44F1-B6B9-EAAFF3A8350A}">
      <dgm:prSet/>
      <dgm:spPr/>
      <dgm:t>
        <a:bodyPr/>
        <a:lstStyle/>
        <a:p>
          <a:endParaRPr lang="en-US"/>
        </a:p>
      </dgm:t>
    </dgm:pt>
    <dgm:pt modelId="{7BAA9832-95E2-4D00-BD3D-5097E8EE1C54}" type="sibTrans" cxnId="{3C3B56A5-D877-44F1-B6B9-EAAFF3A8350A}">
      <dgm:prSet/>
      <dgm:spPr/>
      <dgm:t>
        <a:bodyPr/>
        <a:lstStyle/>
        <a:p>
          <a:endParaRPr lang="en-US"/>
        </a:p>
      </dgm:t>
    </dgm:pt>
    <dgm:pt modelId="{801CEF06-BE0B-4A2F-AADA-CFEDC59A1899}">
      <dgm:prSet/>
      <dgm:spPr/>
      <dgm:t>
        <a:bodyPr/>
        <a:lstStyle/>
        <a:p>
          <a:r>
            <a:rPr lang="en-US"/>
            <a:t>He wants his girlfriend to buy him a razor.</a:t>
          </a:r>
        </a:p>
      </dgm:t>
    </dgm:pt>
    <dgm:pt modelId="{C58B0CA0-4657-4433-A260-85DF76719492}" type="parTrans" cxnId="{5F4FFF84-DAFB-4DAB-86EA-69B05949B2E5}">
      <dgm:prSet/>
      <dgm:spPr/>
      <dgm:t>
        <a:bodyPr/>
        <a:lstStyle/>
        <a:p>
          <a:endParaRPr lang="en-US"/>
        </a:p>
      </dgm:t>
    </dgm:pt>
    <dgm:pt modelId="{4911EE9C-75D8-4968-93A4-59F300F13F93}" type="sibTrans" cxnId="{5F4FFF84-DAFB-4DAB-86EA-69B05949B2E5}">
      <dgm:prSet/>
      <dgm:spPr/>
      <dgm:t>
        <a:bodyPr/>
        <a:lstStyle/>
        <a:p>
          <a:endParaRPr lang="en-US"/>
        </a:p>
      </dgm:t>
    </dgm:pt>
    <dgm:pt modelId="{5609E278-D7F2-4E0D-9674-B73603D1F1C0}">
      <dgm:prSet/>
      <dgm:spPr/>
      <dgm:t>
        <a:bodyPr/>
        <a:lstStyle/>
        <a:p>
          <a:r>
            <a:rPr lang="en-US"/>
            <a:t>None of the above.</a:t>
          </a:r>
        </a:p>
      </dgm:t>
    </dgm:pt>
    <dgm:pt modelId="{8C1E4866-BEB8-4201-8B83-846D76DB2B1A}" type="parTrans" cxnId="{A512FFC8-0DEA-4C8D-A811-4B1B44C99D90}">
      <dgm:prSet/>
      <dgm:spPr/>
      <dgm:t>
        <a:bodyPr/>
        <a:lstStyle/>
        <a:p>
          <a:endParaRPr lang="en-US"/>
        </a:p>
      </dgm:t>
    </dgm:pt>
    <dgm:pt modelId="{85755315-21C6-46FA-B94B-B9D92DD0F73A}" type="sibTrans" cxnId="{A512FFC8-0DEA-4C8D-A811-4B1B44C99D90}">
      <dgm:prSet/>
      <dgm:spPr/>
      <dgm:t>
        <a:bodyPr/>
        <a:lstStyle/>
        <a:p>
          <a:endParaRPr lang="en-US"/>
        </a:p>
      </dgm:t>
    </dgm:pt>
    <dgm:pt modelId="{4474B07F-239B-4F49-AA68-446C74BC3641}">
      <dgm:prSet/>
      <dgm:spPr/>
      <dgm:t>
        <a:bodyPr/>
        <a:lstStyle/>
        <a:p>
          <a:r>
            <a:rPr lang="en-US" b="1"/>
            <a:t>Word Puzzle</a:t>
          </a:r>
          <a:r>
            <a:rPr lang="en-US"/>
            <a:t>: Create word-based brain teasers that challenge the default meanings</a:t>
          </a:r>
          <a:br>
            <a:rPr lang="en-US"/>
          </a:br>
          <a:r>
            <a:rPr lang="en-US"/>
            <a:t>of words, focusing on letter composition in the target question. </a:t>
          </a:r>
        </a:p>
      </dgm:t>
    </dgm:pt>
    <dgm:pt modelId="{EBD17BF8-FA4F-45C5-8443-8D8B46AF40B6}" type="parTrans" cxnId="{BAAD7F62-DDCD-46E7-88A4-BC5C1FB7D31D}">
      <dgm:prSet/>
      <dgm:spPr/>
      <dgm:t>
        <a:bodyPr/>
        <a:lstStyle/>
        <a:p>
          <a:endParaRPr lang="en-US"/>
        </a:p>
      </dgm:t>
    </dgm:pt>
    <dgm:pt modelId="{E4D21CB6-5E61-4F1B-842A-58BF8DA9D108}" type="sibTrans" cxnId="{BAAD7F62-DDCD-46E7-88A4-BC5C1FB7D31D}">
      <dgm:prSet/>
      <dgm:spPr/>
      <dgm:t>
        <a:bodyPr/>
        <a:lstStyle/>
        <a:p>
          <a:endParaRPr lang="en-US"/>
        </a:p>
      </dgm:t>
    </dgm:pt>
    <dgm:pt modelId="{810D9AE5-3644-4C7F-8B14-C646F6A0C6B7}">
      <dgm:prSet/>
      <dgm:spPr/>
      <dgm:t>
        <a:bodyPr/>
        <a:lstStyle/>
        <a:p>
          <a:pPr>
            <a:buNone/>
          </a:pPr>
          <a:r>
            <a:rPr lang="en-US"/>
            <a:t>What part of London is in France?   </a:t>
          </a:r>
        </a:p>
      </dgm:t>
    </dgm:pt>
    <dgm:pt modelId="{7C31178E-A411-4955-8131-34344758C871}" type="parTrans" cxnId="{51DE77EB-FEFA-498B-B3E9-D314B2DC1C97}">
      <dgm:prSet/>
      <dgm:spPr/>
      <dgm:t>
        <a:bodyPr/>
        <a:lstStyle/>
        <a:p>
          <a:endParaRPr lang="en-US"/>
        </a:p>
      </dgm:t>
    </dgm:pt>
    <dgm:pt modelId="{0DE57429-CE8D-4880-8BFC-318DA620BB75}" type="sibTrans" cxnId="{51DE77EB-FEFA-498B-B3E9-D314B2DC1C97}">
      <dgm:prSet/>
      <dgm:spPr/>
      <dgm:t>
        <a:bodyPr/>
        <a:lstStyle/>
        <a:p>
          <a:endParaRPr lang="en-US"/>
        </a:p>
      </dgm:t>
    </dgm:pt>
    <dgm:pt modelId="{32CE003C-A24E-4FC0-82BF-27D80060F3EE}">
      <dgm:prSet/>
      <dgm:spPr/>
      <dgm:t>
        <a:bodyPr/>
        <a:lstStyle/>
        <a:p>
          <a:r>
            <a:rPr lang="en-US" b="1"/>
            <a:t>The letter N.</a:t>
          </a:r>
          <a:endParaRPr lang="en-US"/>
        </a:p>
      </dgm:t>
    </dgm:pt>
    <dgm:pt modelId="{4DFA7301-7714-4DBE-8B85-F7A39BE0F6EA}" type="parTrans" cxnId="{0C04F110-0DD4-4C81-B925-F0977C1B4EE7}">
      <dgm:prSet/>
      <dgm:spPr/>
      <dgm:t>
        <a:bodyPr/>
        <a:lstStyle/>
        <a:p>
          <a:endParaRPr lang="en-US"/>
        </a:p>
      </dgm:t>
    </dgm:pt>
    <dgm:pt modelId="{71801CC3-3744-4416-982D-10BFE389B9A1}" type="sibTrans" cxnId="{0C04F110-0DD4-4C81-B925-F0977C1B4EE7}">
      <dgm:prSet/>
      <dgm:spPr/>
      <dgm:t>
        <a:bodyPr/>
        <a:lstStyle/>
        <a:p>
          <a:endParaRPr lang="en-US"/>
        </a:p>
      </dgm:t>
    </dgm:pt>
    <dgm:pt modelId="{195C5A32-BF3C-45D3-B9C2-83161B3E1A4F}">
      <dgm:prSet/>
      <dgm:spPr/>
      <dgm:t>
        <a:bodyPr/>
        <a:lstStyle/>
        <a:p>
          <a:r>
            <a:rPr lang="en-US"/>
            <a:t>The letter O.</a:t>
          </a:r>
        </a:p>
      </dgm:t>
    </dgm:pt>
    <dgm:pt modelId="{B535442B-FBCA-4C7E-9920-16BFD8387198}" type="parTrans" cxnId="{9A7C763D-FBC6-462E-B045-A2126CD8ABBA}">
      <dgm:prSet/>
      <dgm:spPr/>
      <dgm:t>
        <a:bodyPr/>
        <a:lstStyle/>
        <a:p>
          <a:endParaRPr lang="en-US"/>
        </a:p>
      </dgm:t>
    </dgm:pt>
    <dgm:pt modelId="{C5647263-DFB3-4F43-AFBA-B432E91D289D}" type="sibTrans" cxnId="{9A7C763D-FBC6-462E-B045-A2126CD8ABBA}">
      <dgm:prSet/>
      <dgm:spPr/>
      <dgm:t>
        <a:bodyPr/>
        <a:lstStyle/>
        <a:p>
          <a:endParaRPr lang="en-US"/>
        </a:p>
      </dgm:t>
    </dgm:pt>
    <dgm:pt modelId="{E1A56FD5-B2A7-4C03-9715-82DFBB6B6D70}">
      <dgm:prSet/>
      <dgm:spPr/>
      <dgm:t>
        <a:bodyPr/>
        <a:lstStyle/>
        <a:p>
          <a:r>
            <a:rPr lang="en-US"/>
            <a:t>The letter L.</a:t>
          </a:r>
        </a:p>
      </dgm:t>
    </dgm:pt>
    <dgm:pt modelId="{2A311DA8-16F4-4223-8FBE-A6B70ACEA6E3}" type="parTrans" cxnId="{5CF5A107-F179-4595-ACCB-E231A5C74F7F}">
      <dgm:prSet/>
      <dgm:spPr/>
      <dgm:t>
        <a:bodyPr/>
        <a:lstStyle/>
        <a:p>
          <a:endParaRPr lang="en-US"/>
        </a:p>
      </dgm:t>
    </dgm:pt>
    <dgm:pt modelId="{8FCC496B-BB8B-43A6-9B6A-731C68214B30}" type="sibTrans" cxnId="{5CF5A107-F179-4595-ACCB-E231A5C74F7F}">
      <dgm:prSet/>
      <dgm:spPr/>
      <dgm:t>
        <a:bodyPr/>
        <a:lstStyle/>
        <a:p>
          <a:endParaRPr lang="en-US"/>
        </a:p>
      </dgm:t>
    </dgm:pt>
    <dgm:pt modelId="{38166C1F-3219-4F47-9172-F7D838BF9349}">
      <dgm:prSet/>
      <dgm:spPr/>
      <dgm:t>
        <a:bodyPr/>
        <a:lstStyle/>
        <a:p>
          <a:r>
            <a:rPr lang="en-US"/>
            <a:t>None of the above.</a:t>
          </a:r>
          <a:br>
            <a:rPr lang="en-US"/>
          </a:br>
          <a:endParaRPr lang="en-US"/>
        </a:p>
      </dgm:t>
    </dgm:pt>
    <dgm:pt modelId="{EF433B6A-88E3-4413-9F7B-979003DED3EC}" type="parTrans" cxnId="{BBA68557-E82E-4633-8D9F-4BFBC937C34F}">
      <dgm:prSet/>
      <dgm:spPr/>
      <dgm:t>
        <a:bodyPr/>
        <a:lstStyle/>
        <a:p>
          <a:endParaRPr lang="en-US"/>
        </a:p>
      </dgm:t>
    </dgm:pt>
    <dgm:pt modelId="{3451A59B-B447-4995-A3E1-E8D745702C0D}" type="sibTrans" cxnId="{BBA68557-E82E-4633-8D9F-4BFBC937C34F}">
      <dgm:prSet/>
      <dgm:spPr/>
      <dgm:t>
        <a:bodyPr/>
        <a:lstStyle/>
        <a:p>
          <a:endParaRPr lang="en-US"/>
        </a:p>
      </dgm:t>
    </dgm:pt>
    <dgm:pt modelId="{04AC4C45-D22C-4253-B33E-6C07719171CA}" type="pres">
      <dgm:prSet presAssocID="{A8B03B27-55E1-49AA-AAD2-8ED909A34BBD}" presName="Name0" presStyleCnt="0">
        <dgm:presLayoutVars>
          <dgm:dir/>
          <dgm:animLvl val="lvl"/>
          <dgm:resizeHandles val="exact"/>
        </dgm:presLayoutVars>
      </dgm:prSet>
      <dgm:spPr/>
    </dgm:pt>
    <dgm:pt modelId="{12850708-A511-4743-8C1B-33F3C2334921}" type="pres">
      <dgm:prSet presAssocID="{400B3D57-DF81-4E3E-888C-428681752D77}" presName="linNode" presStyleCnt="0"/>
      <dgm:spPr/>
    </dgm:pt>
    <dgm:pt modelId="{E9531BC6-945E-4BBD-B7B3-978AF746DE9D}" type="pres">
      <dgm:prSet presAssocID="{400B3D57-DF81-4E3E-888C-428681752D77}" presName="parentText" presStyleLbl="node1" presStyleIdx="0" presStyleCnt="2">
        <dgm:presLayoutVars>
          <dgm:chMax val="1"/>
          <dgm:bulletEnabled val="1"/>
        </dgm:presLayoutVars>
      </dgm:prSet>
      <dgm:spPr/>
    </dgm:pt>
    <dgm:pt modelId="{9860D53D-60CA-446C-B5C9-7E78735F2906}" type="pres">
      <dgm:prSet presAssocID="{400B3D57-DF81-4E3E-888C-428681752D77}" presName="descendantText" presStyleLbl="alignAccFollowNode1" presStyleIdx="0" presStyleCnt="2">
        <dgm:presLayoutVars>
          <dgm:bulletEnabled val="1"/>
        </dgm:presLayoutVars>
      </dgm:prSet>
      <dgm:spPr/>
    </dgm:pt>
    <dgm:pt modelId="{7C3F5E78-571C-46AD-BC91-4DDBF3AEF4F1}" type="pres">
      <dgm:prSet presAssocID="{F2549A6B-CCE7-4BD3-85F7-F66236CB96D2}" presName="sp" presStyleCnt="0"/>
      <dgm:spPr/>
    </dgm:pt>
    <dgm:pt modelId="{1CA2E788-42CE-4244-81EA-26BABA3A2F71}" type="pres">
      <dgm:prSet presAssocID="{4474B07F-239B-4F49-AA68-446C74BC3641}" presName="linNode" presStyleCnt="0"/>
      <dgm:spPr/>
    </dgm:pt>
    <dgm:pt modelId="{0329CF7A-CCCF-4D7A-AFCF-24CE23E74478}" type="pres">
      <dgm:prSet presAssocID="{4474B07F-239B-4F49-AA68-446C74BC3641}" presName="parentText" presStyleLbl="node1" presStyleIdx="1" presStyleCnt="2">
        <dgm:presLayoutVars>
          <dgm:chMax val="1"/>
          <dgm:bulletEnabled val="1"/>
        </dgm:presLayoutVars>
      </dgm:prSet>
      <dgm:spPr/>
    </dgm:pt>
    <dgm:pt modelId="{C7AED18E-AD11-4194-AC06-18C6457B6613}" type="pres">
      <dgm:prSet presAssocID="{4474B07F-239B-4F49-AA68-446C74BC3641}" presName="descendantText" presStyleLbl="alignAccFollowNode1" presStyleIdx="1" presStyleCnt="2">
        <dgm:presLayoutVars>
          <dgm:bulletEnabled val="1"/>
        </dgm:presLayoutVars>
      </dgm:prSet>
      <dgm:spPr/>
    </dgm:pt>
  </dgm:ptLst>
  <dgm:cxnLst>
    <dgm:cxn modelId="{4BF2B206-B200-4FDD-A89C-9D6F9F219165}" srcId="{9918D912-2837-435B-B1B3-F619F12BD9EF}" destId="{39BA8D52-0A45-41B0-AEB7-F498098C77B0}" srcOrd="0" destOrd="0" parTransId="{7AD1A609-6754-4B8F-9480-618C0221147A}" sibTransId="{A7770DD1-33A9-41F7-A113-DDDC94F8C608}"/>
    <dgm:cxn modelId="{5CF5A107-F179-4595-ACCB-E231A5C74F7F}" srcId="{810D9AE5-3644-4C7F-8B14-C646F6A0C6B7}" destId="{E1A56FD5-B2A7-4C03-9715-82DFBB6B6D70}" srcOrd="2" destOrd="0" parTransId="{2A311DA8-16F4-4223-8FBE-A6B70ACEA6E3}" sibTransId="{8FCC496B-BB8B-43A6-9B6A-731C68214B30}"/>
    <dgm:cxn modelId="{0C04F110-0DD4-4C81-B925-F0977C1B4EE7}" srcId="{810D9AE5-3644-4C7F-8B14-C646F6A0C6B7}" destId="{32CE003C-A24E-4FC0-82BF-27D80060F3EE}" srcOrd="0" destOrd="0" parTransId="{4DFA7301-7714-4DBE-8B85-F7A39BE0F6EA}" sibTransId="{71801CC3-3744-4416-982D-10BFE389B9A1}"/>
    <dgm:cxn modelId="{96EB1B12-FF43-497B-ADF2-D5C1E7EC0218}" type="presOf" srcId="{400B3D57-DF81-4E3E-888C-428681752D77}" destId="{E9531BC6-945E-4BBD-B7B3-978AF746DE9D}" srcOrd="0" destOrd="0" presId="urn:microsoft.com/office/officeart/2005/8/layout/vList5"/>
    <dgm:cxn modelId="{1806281D-D543-4FA8-8FFD-09D1F9F0AFFD}" type="presOf" srcId="{E1A56FD5-B2A7-4C03-9715-82DFBB6B6D70}" destId="{C7AED18E-AD11-4194-AC06-18C6457B6613}" srcOrd="0" destOrd="3" presId="urn:microsoft.com/office/officeart/2005/8/layout/vList5"/>
    <dgm:cxn modelId="{9A7C763D-FBC6-462E-B045-A2126CD8ABBA}" srcId="{810D9AE5-3644-4C7F-8B14-C646F6A0C6B7}" destId="{195C5A32-BF3C-45D3-B9C2-83161B3E1A4F}" srcOrd="1" destOrd="0" parTransId="{B535442B-FBCA-4C7E-9920-16BFD8387198}" sibTransId="{C5647263-DFB3-4F43-AFBA-B432E91D289D}"/>
    <dgm:cxn modelId="{BAAD7F62-DDCD-46E7-88A4-BC5C1FB7D31D}" srcId="{A8B03B27-55E1-49AA-AAD2-8ED909A34BBD}" destId="{4474B07F-239B-4F49-AA68-446C74BC3641}" srcOrd="1" destOrd="0" parTransId="{EBD17BF8-FA4F-45C5-8443-8D8B46AF40B6}" sibTransId="{E4D21CB6-5E61-4F1B-842A-58BF8DA9D108}"/>
    <dgm:cxn modelId="{B9739E45-D169-4006-A1F0-BAB843E698FD}" type="presOf" srcId="{4474B07F-239B-4F49-AA68-446C74BC3641}" destId="{0329CF7A-CCCF-4D7A-AFCF-24CE23E74478}" srcOrd="0" destOrd="0" presId="urn:microsoft.com/office/officeart/2005/8/layout/vList5"/>
    <dgm:cxn modelId="{02890C4D-FD23-4C66-AD96-2EB502C1BC69}" type="presOf" srcId="{801CEF06-BE0B-4A2F-AADA-CFEDC59A1899}" destId="{9860D53D-60CA-446C-B5C9-7E78735F2906}" srcOrd="0" destOrd="3" presId="urn:microsoft.com/office/officeart/2005/8/layout/vList5"/>
    <dgm:cxn modelId="{BBA68557-E82E-4633-8D9F-4BFBC937C34F}" srcId="{810D9AE5-3644-4C7F-8B14-C646F6A0C6B7}" destId="{38166C1F-3219-4F47-9172-F7D838BF9349}" srcOrd="3" destOrd="0" parTransId="{EF433B6A-88E3-4413-9F7B-979003DED3EC}" sibTransId="{3451A59B-B447-4995-A3E1-E8D745702C0D}"/>
    <dgm:cxn modelId="{5F4FFF84-DAFB-4DAB-86EA-69B05949B2E5}" srcId="{9918D912-2837-435B-B1B3-F619F12BD9EF}" destId="{801CEF06-BE0B-4A2F-AADA-CFEDC59A1899}" srcOrd="2" destOrd="0" parTransId="{C58B0CA0-4657-4433-A260-85DF76719492}" sibTransId="{4911EE9C-75D8-4968-93A4-59F300F13F93}"/>
    <dgm:cxn modelId="{B2939A91-80CE-4F66-AE61-06E1DEDBD294}" type="presOf" srcId="{195C5A32-BF3C-45D3-B9C2-83161B3E1A4F}" destId="{C7AED18E-AD11-4194-AC06-18C6457B6613}" srcOrd="0" destOrd="2" presId="urn:microsoft.com/office/officeart/2005/8/layout/vList5"/>
    <dgm:cxn modelId="{C7D2A693-8239-44B1-8EA4-0D0C84FEA92D}" type="presOf" srcId="{A8B03B27-55E1-49AA-AAD2-8ED909A34BBD}" destId="{04AC4C45-D22C-4253-B33E-6C07719171CA}" srcOrd="0" destOrd="0" presId="urn:microsoft.com/office/officeart/2005/8/layout/vList5"/>
    <dgm:cxn modelId="{A85F0199-FF94-4028-8EA9-5852D5DF99F0}" type="presOf" srcId="{5609E278-D7F2-4E0D-9674-B73603D1F1C0}" destId="{9860D53D-60CA-446C-B5C9-7E78735F2906}" srcOrd="0" destOrd="4" presId="urn:microsoft.com/office/officeart/2005/8/layout/vList5"/>
    <dgm:cxn modelId="{70A6F9A0-0485-4B6D-9E5B-C9E9006C4826}" type="presOf" srcId="{38166C1F-3219-4F47-9172-F7D838BF9349}" destId="{C7AED18E-AD11-4194-AC06-18C6457B6613}" srcOrd="0" destOrd="4" presId="urn:microsoft.com/office/officeart/2005/8/layout/vList5"/>
    <dgm:cxn modelId="{3C3B56A5-D877-44F1-B6B9-EAAFF3A8350A}" srcId="{9918D912-2837-435B-B1B3-F619F12BD9EF}" destId="{346308A9-C828-4034-BD44-2F8492C111DC}" srcOrd="1" destOrd="0" parTransId="{37B58A69-BE2A-4CC7-AF27-0A74700A4ACD}" sibTransId="{7BAA9832-95E2-4D00-BD3D-5097E8EE1C54}"/>
    <dgm:cxn modelId="{39B39EA9-5528-4547-BE8F-9B11E6014D77}" type="presOf" srcId="{9918D912-2837-435B-B1B3-F619F12BD9EF}" destId="{9860D53D-60CA-446C-B5C9-7E78735F2906}" srcOrd="0" destOrd="0" presId="urn:microsoft.com/office/officeart/2005/8/layout/vList5"/>
    <dgm:cxn modelId="{0763C5B4-221C-4FFE-B2DF-FA4BAB05796B}" type="presOf" srcId="{810D9AE5-3644-4C7F-8B14-C646F6A0C6B7}" destId="{C7AED18E-AD11-4194-AC06-18C6457B6613}" srcOrd="0" destOrd="0" presId="urn:microsoft.com/office/officeart/2005/8/layout/vList5"/>
    <dgm:cxn modelId="{147319BD-405C-4BB0-B0AB-B4C94B75F881}" type="presOf" srcId="{32CE003C-A24E-4FC0-82BF-27D80060F3EE}" destId="{C7AED18E-AD11-4194-AC06-18C6457B6613}" srcOrd="0" destOrd="1" presId="urn:microsoft.com/office/officeart/2005/8/layout/vList5"/>
    <dgm:cxn modelId="{24F614C5-1C0E-4323-8CA9-F22C5BE8D546}" srcId="{400B3D57-DF81-4E3E-888C-428681752D77}" destId="{9918D912-2837-435B-B1B3-F619F12BD9EF}" srcOrd="0" destOrd="0" parTransId="{6D4A3BF5-B6AF-49CE-8DB5-4945875375AC}" sibTransId="{0FB50ABB-5BEE-41BC-B965-DCD1174E1BC2}"/>
    <dgm:cxn modelId="{A512FFC8-0DEA-4C8D-A811-4B1B44C99D90}" srcId="{9918D912-2837-435B-B1B3-F619F12BD9EF}" destId="{5609E278-D7F2-4E0D-9674-B73603D1F1C0}" srcOrd="3" destOrd="0" parTransId="{8C1E4866-BEB8-4201-8B83-846D76DB2B1A}" sibTransId="{85755315-21C6-46FA-B94B-B9D92DD0F73A}"/>
    <dgm:cxn modelId="{FF0EEBCE-A952-482B-96E0-183B9D323DAF}" type="presOf" srcId="{346308A9-C828-4034-BD44-2F8492C111DC}" destId="{9860D53D-60CA-446C-B5C9-7E78735F2906}" srcOrd="0" destOrd="2" presId="urn:microsoft.com/office/officeart/2005/8/layout/vList5"/>
    <dgm:cxn modelId="{B00CB1DB-AFB3-4F88-8833-F0E35753E387}" srcId="{A8B03B27-55E1-49AA-AAD2-8ED909A34BBD}" destId="{400B3D57-DF81-4E3E-888C-428681752D77}" srcOrd="0" destOrd="0" parTransId="{73A9BB8C-D5C6-4CF9-913F-0503B4731DBA}" sibTransId="{F2549A6B-CCE7-4BD3-85F7-F66236CB96D2}"/>
    <dgm:cxn modelId="{50CAE4EA-077D-44D9-8046-3F4665FF71BF}" type="presOf" srcId="{39BA8D52-0A45-41B0-AEB7-F498098C77B0}" destId="{9860D53D-60CA-446C-B5C9-7E78735F2906}" srcOrd="0" destOrd="1" presId="urn:microsoft.com/office/officeart/2005/8/layout/vList5"/>
    <dgm:cxn modelId="{51DE77EB-FEFA-498B-B3E9-D314B2DC1C97}" srcId="{4474B07F-239B-4F49-AA68-446C74BC3641}" destId="{810D9AE5-3644-4C7F-8B14-C646F6A0C6B7}" srcOrd="0" destOrd="0" parTransId="{7C31178E-A411-4955-8131-34344758C871}" sibTransId="{0DE57429-CE8D-4880-8BFC-318DA620BB75}"/>
    <dgm:cxn modelId="{4586CA00-FE31-4AE0-B10A-BF5D34EC8281}" type="presParOf" srcId="{04AC4C45-D22C-4253-B33E-6C07719171CA}" destId="{12850708-A511-4743-8C1B-33F3C2334921}" srcOrd="0" destOrd="0" presId="urn:microsoft.com/office/officeart/2005/8/layout/vList5"/>
    <dgm:cxn modelId="{5C359916-349E-45DA-9764-402039D930E9}" type="presParOf" srcId="{12850708-A511-4743-8C1B-33F3C2334921}" destId="{E9531BC6-945E-4BBD-B7B3-978AF746DE9D}" srcOrd="0" destOrd="0" presId="urn:microsoft.com/office/officeart/2005/8/layout/vList5"/>
    <dgm:cxn modelId="{B6F2E93A-CAAF-410E-8846-4FB9167070D2}" type="presParOf" srcId="{12850708-A511-4743-8C1B-33F3C2334921}" destId="{9860D53D-60CA-446C-B5C9-7E78735F2906}" srcOrd="1" destOrd="0" presId="urn:microsoft.com/office/officeart/2005/8/layout/vList5"/>
    <dgm:cxn modelId="{48CE56A3-7F34-4521-89AE-F7AEEEB729FC}" type="presParOf" srcId="{04AC4C45-D22C-4253-B33E-6C07719171CA}" destId="{7C3F5E78-571C-46AD-BC91-4DDBF3AEF4F1}" srcOrd="1" destOrd="0" presId="urn:microsoft.com/office/officeart/2005/8/layout/vList5"/>
    <dgm:cxn modelId="{02D5FF5F-C747-47A1-8D86-3D6AF3E6527D}" type="presParOf" srcId="{04AC4C45-D22C-4253-B33E-6C07719171CA}" destId="{1CA2E788-42CE-4244-81EA-26BABA3A2F71}" srcOrd="2" destOrd="0" presId="urn:microsoft.com/office/officeart/2005/8/layout/vList5"/>
    <dgm:cxn modelId="{69CA6D1D-8AC2-43D7-ADF4-5B540AFDA743}" type="presParOf" srcId="{1CA2E788-42CE-4244-81EA-26BABA3A2F71}" destId="{0329CF7A-CCCF-4D7A-AFCF-24CE23E74478}" srcOrd="0" destOrd="0" presId="urn:microsoft.com/office/officeart/2005/8/layout/vList5"/>
    <dgm:cxn modelId="{44DFDF31-E9C4-4D7E-8265-3E763F97FFE1}" type="presParOf" srcId="{1CA2E788-42CE-4244-81EA-26BABA3A2F71}" destId="{C7AED18E-AD11-4194-AC06-18C6457B66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97DDAD-DE03-457C-8441-D7C0D83F22C6}"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20342642-DA53-4690-8877-62FA7C2FBC55}">
      <dgm:prSet/>
      <dgm:spPr/>
      <dgm:t>
        <a:bodyPr/>
        <a:lstStyle/>
        <a:p>
          <a:r>
            <a:rPr lang="en-US" b="1"/>
            <a:t>Original</a:t>
          </a:r>
          <a:r>
            <a:rPr lang="en-US"/>
            <a:t>: A man shaves everyday, yet keeps his beard long.    </a:t>
          </a:r>
        </a:p>
      </dgm:t>
    </dgm:pt>
    <dgm:pt modelId="{5FEB5901-3CEE-4786-953B-8A886516FAC0}" type="parTrans" cxnId="{621147A6-F8D6-4854-BA5B-17912246589A}">
      <dgm:prSet/>
      <dgm:spPr/>
      <dgm:t>
        <a:bodyPr/>
        <a:lstStyle/>
        <a:p>
          <a:endParaRPr lang="en-US"/>
        </a:p>
      </dgm:t>
    </dgm:pt>
    <dgm:pt modelId="{2C37E4C0-F36B-46D5-8B38-518DC7BB070D}" type="sibTrans" cxnId="{621147A6-F8D6-4854-BA5B-17912246589A}">
      <dgm:prSet/>
      <dgm:spPr/>
      <dgm:t>
        <a:bodyPr/>
        <a:lstStyle/>
        <a:p>
          <a:endParaRPr lang="en-US"/>
        </a:p>
      </dgm:t>
    </dgm:pt>
    <dgm:pt modelId="{8FCC719D-700D-49C3-B91C-96A9654739EF}">
      <dgm:prSet/>
      <dgm:spPr/>
      <dgm:t>
        <a:bodyPr/>
        <a:lstStyle/>
        <a:p>
          <a:r>
            <a:rPr lang="en-US" b="1"/>
            <a:t>He is a barber.</a:t>
          </a:r>
          <a:endParaRPr lang="en-US"/>
        </a:p>
      </dgm:t>
    </dgm:pt>
    <dgm:pt modelId="{68E0FFAD-1719-4C8A-AE43-89DCB0F16201}" type="parTrans" cxnId="{60A20D27-E994-4205-9DA4-870EBC3A8751}">
      <dgm:prSet/>
      <dgm:spPr/>
      <dgm:t>
        <a:bodyPr/>
        <a:lstStyle/>
        <a:p>
          <a:endParaRPr lang="en-US"/>
        </a:p>
      </dgm:t>
    </dgm:pt>
    <dgm:pt modelId="{77539FED-5E73-4616-8160-1A6A6BE3DD27}" type="sibTrans" cxnId="{60A20D27-E994-4205-9DA4-870EBC3A8751}">
      <dgm:prSet/>
      <dgm:spPr/>
      <dgm:t>
        <a:bodyPr/>
        <a:lstStyle/>
        <a:p>
          <a:endParaRPr lang="en-US"/>
        </a:p>
      </dgm:t>
    </dgm:pt>
    <dgm:pt modelId="{BE4DCC1D-396A-4C45-BF07-878D846EB184}">
      <dgm:prSet/>
      <dgm:spPr/>
      <dgm:t>
        <a:bodyPr/>
        <a:lstStyle/>
        <a:p>
          <a:r>
            <a:rPr lang="en-US"/>
            <a:t>He wants to maintain his appearance.</a:t>
          </a:r>
        </a:p>
      </dgm:t>
    </dgm:pt>
    <dgm:pt modelId="{45E0A9A6-ACDF-405B-82BA-3682463F4ACA}" type="parTrans" cxnId="{F90F46AB-A479-46B2-B1C8-A550A6F77396}">
      <dgm:prSet/>
      <dgm:spPr/>
      <dgm:t>
        <a:bodyPr/>
        <a:lstStyle/>
        <a:p>
          <a:endParaRPr lang="en-US"/>
        </a:p>
      </dgm:t>
    </dgm:pt>
    <dgm:pt modelId="{583522B2-4552-4A74-9257-43662794E6B1}" type="sibTrans" cxnId="{F90F46AB-A479-46B2-B1C8-A550A6F77396}">
      <dgm:prSet/>
      <dgm:spPr/>
      <dgm:t>
        <a:bodyPr/>
        <a:lstStyle/>
        <a:p>
          <a:endParaRPr lang="en-US"/>
        </a:p>
      </dgm:t>
    </dgm:pt>
    <dgm:pt modelId="{DEBB929E-6476-4685-8DB3-F5C2E46F726D}">
      <dgm:prSet/>
      <dgm:spPr/>
      <dgm:t>
        <a:bodyPr/>
        <a:lstStyle/>
        <a:p>
          <a:r>
            <a:rPr lang="en-US"/>
            <a:t>He wants his girlfriend to buy him a razor.</a:t>
          </a:r>
        </a:p>
      </dgm:t>
    </dgm:pt>
    <dgm:pt modelId="{F4418E80-B7E9-41A8-91CA-228CDD2DD96A}" type="parTrans" cxnId="{D54092EE-A287-4CDE-9D41-FBC35DCAD7C4}">
      <dgm:prSet/>
      <dgm:spPr/>
      <dgm:t>
        <a:bodyPr/>
        <a:lstStyle/>
        <a:p>
          <a:endParaRPr lang="en-US"/>
        </a:p>
      </dgm:t>
    </dgm:pt>
    <dgm:pt modelId="{85972032-2E5F-4902-B4DB-288AF3B15299}" type="sibTrans" cxnId="{D54092EE-A287-4CDE-9D41-FBC35DCAD7C4}">
      <dgm:prSet/>
      <dgm:spPr/>
      <dgm:t>
        <a:bodyPr/>
        <a:lstStyle/>
        <a:p>
          <a:endParaRPr lang="en-US"/>
        </a:p>
      </dgm:t>
    </dgm:pt>
    <dgm:pt modelId="{2C65CAE8-8576-450B-AB0D-1F505C58FE65}">
      <dgm:prSet/>
      <dgm:spPr/>
      <dgm:t>
        <a:bodyPr/>
        <a:lstStyle/>
        <a:p>
          <a:r>
            <a:rPr lang="en-US"/>
            <a:t>None of the above.</a:t>
          </a:r>
        </a:p>
      </dgm:t>
    </dgm:pt>
    <dgm:pt modelId="{15E4F65F-995A-4A2F-A943-A2471A940C63}" type="parTrans" cxnId="{AECACEB8-08F6-4FDA-8652-34D5149A5B36}">
      <dgm:prSet/>
      <dgm:spPr/>
      <dgm:t>
        <a:bodyPr/>
        <a:lstStyle/>
        <a:p>
          <a:endParaRPr lang="en-US"/>
        </a:p>
      </dgm:t>
    </dgm:pt>
    <dgm:pt modelId="{7504B0E8-5016-4D24-A770-2ECF715E64E4}" type="sibTrans" cxnId="{AECACEB8-08F6-4FDA-8652-34D5149A5B36}">
      <dgm:prSet/>
      <dgm:spPr/>
      <dgm:t>
        <a:bodyPr/>
        <a:lstStyle/>
        <a:p>
          <a:endParaRPr lang="en-US"/>
        </a:p>
      </dgm:t>
    </dgm:pt>
    <dgm:pt modelId="{8AA419C5-7AB3-4052-AD2D-338A1CDA084A}">
      <dgm:prSet/>
      <dgm:spPr/>
      <dgm:t>
        <a:bodyPr/>
        <a:lstStyle/>
        <a:p>
          <a:r>
            <a:rPr lang="en-US" b="1"/>
            <a:t>Semantic Reconstruction</a:t>
          </a:r>
          <a:r>
            <a:rPr lang="en-US"/>
            <a:t>: A man preserves a lengthy beard despite shaving every day. </a:t>
          </a:r>
        </a:p>
      </dgm:t>
    </dgm:pt>
    <dgm:pt modelId="{05FE82D6-7C2E-49C1-B8F7-C77B824CF289}" type="parTrans" cxnId="{79E0E37A-9FEE-4B7D-88DA-97B7967192DF}">
      <dgm:prSet/>
      <dgm:spPr/>
      <dgm:t>
        <a:bodyPr/>
        <a:lstStyle/>
        <a:p>
          <a:endParaRPr lang="en-US"/>
        </a:p>
      </dgm:t>
    </dgm:pt>
    <dgm:pt modelId="{B1244DED-2B3A-4A1D-91BE-7531C9448DDA}" type="sibTrans" cxnId="{79E0E37A-9FEE-4B7D-88DA-97B7967192DF}">
      <dgm:prSet/>
      <dgm:spPr/>
      <dgm:t>
        <a:bodyPr/>
        <a:lstStyle/>
        <a:p>
          <a:endParaRPr lang="en-US"/>
        </a:p>
      </dgm:t>
    </dgm:pt>
    <dgm:pt modelId="{4CA65865-D5E6-4E31-AA9C-B1E5F5A16140}">
      <dgm:prSet/>
      <dgm:spPr/>
      <dgm:t>
        <a:bodyPr/>
        <a:lstStyle/>
        <a:p>
          <a:r>
            <a:rPr lang="en-US" b="1"/>
            <a:t>He is a barber.</a:t>
          </a:r>
          <a:endParaRPr lang="en-US"/>
        </a:p>
      </dgm:t>
    </dgm:pt>
    <dgm:pt modelId="{4BCEB17B-20FD-4B67-A9BA-7096F6B94821}" type="parTrans" cxnId="{8E35B939-5CD0-4115-A6D3-E7E02903605D}">
      <dgm:prSet/>
      <dgm:spPr/>
      <dgm:t>
        <a:bodyPr/>
        <a:lstStyle/>
        <a:p>
          <a:endParaRPr lang="en-US"/>
        </a:p>
      </dgm:t>
    </dgm:pt>
    <dgm:pt modelId="{C5C6943A-E7EC-4A61-8A28-6D38D8C3675A}" type="sibTrans" cxnId="{8E35B939-5CD0-4115-A6D3-E7E02903605D}">
      <dgm:prSet/>
      <dgm:spPr/>
      <dgm:t>
        <a:bodyPr/>
        <a:lstStyle/>
        <a:p>
          <a:endParaRPr lang="en-US"/>
        </a:p>
      </dgm:t>
    </dgm:pt>
    <dgm:pt modelId="{37E700B5-31F7-4F81-AD7A-0BE41D435A16}">
      <dgm:prSet/>
      <dgm:spPr/>
      <dgm:t>
        <a:bodyPr/>
        <a:lstStyle/>
        <a:p>
          <a:r>
            <a:rPr lang="en-US"/>
            <a:t>He wants to maintain his appearance.</a:t>
          </a:r>
        </a:p>
      </dgm:t>
    </dgm:pt>
    <dgm:pt modelId="{8DB6E981-81E5-4AA9-A202-9768662A3F1B}" type="parTrans" cxnId="{18FFE3C4-8559-406A-9087-2161823A9078}">
      <dgm:prSet/>
      <dgm:spPr/>
      <dgm:t>
        <a:bodyPr/>
        <a:lstStyle/>
        <a:p>
          <a:endParaRPr lang="en-US"/>
        </a:p>
      </dgm:t>
    </dgm:pt>
    <dgm:pt modelId="{6CDEF59B-CA9E-40B7-B30E-4B415D336CA8}" type="sibTrans" cxnId="{18FFE3C4-8559-406A-9087-2161823A9078}">
      <dgm:prSet/>
      <dgm:spPr/>
      <dgm:t>
        <a:bodyPr/>
        <a:lstStyle/>
        <a:p>
          <a:endParaRPr lang="en-US"/>
        </a:p>
      </dgm:t>
    </dgm:pt>
    <dgm:pt modelId="{D34D24E5-7275-45C3-A1BF-FF3EB3F45064}">
      <dgm:prSet/>
      <dgm:spPr/>
      <dgm:t>
        <a:bodyPr/>
        <a:lstStyle/>
        <a:p>
          <a:r>
            <a:rPr lang="en-US"/>
            <a:t>He wants his girlfriend to buy him a razor.</a:t>
          </a:r>
        </a:p>
      </dgm:t>
    </dgm:pt>
    <dgm:pt modelId="{CE463231-A687-45AD-8AC3-91EB857B5E1F}" type="parTrans" cxnId="{92C878D0-42C8-445A-B2FE-6E5223CFA436}">
      <dgm:prSet/>
      <dgm:spPr/>
      <dgm:t>
        <a:bodyPr/>
        <a:lstStyle/>
        <a:p>
          <a:endParaRPr lang="en-US"/>
        </a:p>
      </dgm:t>
    </dgm:pt>
    <dgm:pt modelId="{C4706B93-24B8-4158-BFF1-B275D7520BAE}" type="sibTrans" cxnId="{92C878D0-42C8-445A-B2FE-6E5223CFA436}">
      <dgm:prSet/>
      <dgm:spPr/>
      <dgm:t>
        <a:bodyPr/>
        <a:lstStyle/>
        <a:p>
          <a:endParaRPr lang="en-US"/>
        </a:p>
      </dgm:t>
    </dgm:pt>
    <dgm:pt modelId="{2E6E7F63-7229-4C41-A506-176C27438A60}">
      <dgm:prSet/>
      <dgm:spPr/>
      <dgm:t>
        <a:bodyPr/>
        <a:lstStyle/>
        <a:p>
          <a:r>
            <a:rPr lang="en-US"/>
            <a:t>None of the above.</a:t>
          </a:r>
        </a:p>
      </dgm:t>
    </dgm:pt>
    <dgm:pt modelId="{D31AD35E-78F7-484A-BC30-19B47FD02B52}" type="parTrans" cxnId="{8E8338EC-A32D-4AA4-9D9B-B7FFC6E1CD3B}">
      <dgm:prSet/>
      <dgm:spPr/>
      <dgm:t>
        <a:bodyPr/>
        <a:lstStyle/>
        <a:p>
          <a:endParaRPr lang="en-US"/>
        </a:p>
      </dgm:t>
    </dgm:pt>
    <dgm:pt modelId="{5EC5B97E-6ED2-41D3-B9F3-5D3C522821A2}" type="sibTrans" cxnId="{8E8338EC-A32D-4AA4-9D9B-B7FFC6E1CD3B}">
      <dgm:prSet/>
      <dgm:spPr/>
      <dgm:t>
        <a:bodyPr/>
        <a:lstStyle/>
        <a:p>
          <a:endParaRPr lang="en-US"/>
        </a:p>
      </dgm:t>
    </dgm:pt>
    <dgm:pt modelId="{0BEDFA65-2F0B-4AD3-81BE-9D3224C77828}">
      <dgm:prSet/>
      <dgm:spPr/>
      <dgm:t>
        <a:bodyPr/>
        <a:lstStyle/>
        <a:p>
          <a:r>
            <a:rPr lang="en-US" b="1"/>
            <a:t>Context Reconstruction</a:t>
          </a:r>
          <a:r>
            <a:rPr lang="en-US"/>
            <a:t>: Tom attends class every day but doesn’t do any homework.</a:t>
          </a:r>
        </a:p>
      </dgm:t>
    </dgm:pt>
    <dgm:pt modelId="{9C5D4E46-AC43-437D-B384-73C90DFF7BD8}" type="parTrans" cxnId="{79B38739-4D11-4727-BBEC-8B7F5D1BB167}">
      <dgm:prSet/>
      <dgm:spPr/>
      <dgm:t>
        <a:bodyPr/>
        <a:lstStyle/>
        <a:p>
          <a:endParaRPr lang="en-US"/>
        </a:p>
      </dgm:t>
    </dgm:pt>
    <dgm:pt modelId="{A3380269-FF57-420D-854B-16D0C1E5DFDB}" type="sibTrans" cxnId="{79B38739-4D11-4727-BBEC-8B7F5D1BB167}">
      <dgm:prSet/>
      <dgm:spPr/>
      <dgm:t>
        <a:bodyPr/>
        <a:lstStyle/>
        <a:p>
          <a:endParaRPr lang="en-US"/>
        </a:p>
      </dgm:t>
    </dgm:pt>
    <dgm:pt modelId="{72B9FD0D-8D81-436B-94C6-B2BE3DDEF623}">
      <dgm:prSet/>
      <dgm:spPr/>
      <dgm:t>
        <a:bodyPr/>
        <a:lstStyle/>
        <a:p>
          <a:r>
            <a:rPr lang="en-US" b="1"/>
            <a:t>He is a teacher.</a:t>
          </a:r>
          <a:endParaRPr lang="en-US"/>
        </a:p>
      </dgm:t>
    </dgm:pt>
    <dgm:pt modelId="{710527CD-EA06-4E72-8CC4-A19E420F518E}" type="parTrans" cxnId="{1B0AD0DF-BE7E-4139-BF96-1F0F08A830FB}">
      <dgm:prSet/>
      <dgm:spPr/>
      <dgm:t>
        <a:bodyPr/>
        <a:lstStyle/>
        <a:p>
          <a:endParaRPr lang="en-US"/>
        </a:p>
      </dgm:t>
    </dgm:pt>
    <dgm:pt modelId="{316D8F89-FED1-43C2-93BB-D9EB654797C7}" type="sibTrans" cxnId="{1B0AD0DF-BE7E-4139-BF96-1F0F08A830FB}">
      <dgm:prSet/>
      <dgm:spPr/>
      <dgm:t>
        <a:bodyPr/>
        <a:lstStyle/>
        <a:p>
          <a:endParaRPr lang="en-US"/>
        </a:p>
      </dgm:t>
    </dgm:pt>
    <dgm:pt modelId="{32B13697-0018-4102-8F97-EF8C131E75B0}">
      <dgm:prSet/>
      <dgm:spPr/>
      <dgm:t>
        <a:bodyPr/>
        <a:lstStyle/>
        <a:p>
          <a:r>
            <a:rPr lang="en-US"/>
            <a:t>He is a lazy person.</a:t>
          </a:r>
        </a:p>
      </dgm:t>
    </dgm:pt>
    <dgm:pt modelId="{5C5BA46F-82DA-4A57-84F1-6FFCC3E7679A}" type="parTrans" cxnId="{3BFD2692-6538-45F2-8574-6D76C42D73FF}">
      <dgm:prSet/>
      <dgm:spPr/>
      <dgm:t>
        <a:bodyPr/>
        <a:lstStyle/>
        <a:p>
          <a:endParaRPr lang="en-US"/>
        </a:p>
      </dgm:t>
    </dgm:pt>
    <dgm:pt modelId="{367378E0-80FE-4F1D-A7C2-57DE6874D1BC}" type="sibTrans" cxnId="{3BFD2692-6538-45F2-8574-6D76C42D73FF}">
      <dgm:prSet/>
      <dgm:spPr/>
      <dgm:t>
        <a:bodyPr/>
        <a:lstStyle/>
        <a:p>
          <a:endParaRPr lang="en-US"/>
        </a:p>
      </dgm:t>
    </dgm:pt>
    <dgm:pt modelId="{32086F88-0102-4686-A839-08A4B853D770}">
      <dgm:prSet/>
      <dgm:spPr/>
      <dgm:t>
        <a:bodyPr/>
        <a:lstStyle/>
        <a:p>
          <a:r>
            <a:rPr lang="en-US"/>
            <a:t>His teacher will not let him fail.</a:t>
          </a:r>
        </a:p>
      </dgm:t>
    </dgm:pt>
    <dgm:pt modelId="{E27D232D-01C4-45C7-8536-DA8EEDC97875}" type="parTrans" cxnId="{60AC9493-6847-4330-99AC-FAE8ED66EAE1}">
      <dgm:prSet/>
      <dgm:spPr/>
      <dgm:t>
        <a:bodyPr/>
        <a:lstStyle/>
        <a:p>
          <a:endParaRPr lang="en-US"/>
        </a:p>
      </dgm:t>
    </dgm:pt>
    <dgm:pt modelId="{E03137F0-EBB7-45B5-B4EB-A41BB3A84236}" type="sibTrans" cxnId="{60AC9493-6847-4330-99AC-FAE8ED66EAE1}">
      <dgm:prSet/>
      <dgm:spPr/>
      <dgm:t>
        <a:bodyPr/>
        <a:lstStyle/>
        <a:p>
          <a:endParaRPr lang="en-US"/>
        </a:p>
      </dgm:t>
    </dgm:pt>
    <dgm:pt modelId="{ADBE52F1-C961-4886-9878-58B4D52FDD70}">
      <dgm:prSet/>
      <dgm:spPr/>
      <dgm:t>
        <a:bodyPr/>
        <a:lstStyle/>
        <a:p>
          <a:r>
            <a:rPr lang="en-US"/>
            <a:t>None of the above.</a:t>
          </a:r>
        </a:p>
      </dgm:t>
    </dgm:pt>
    <dgm:pt modelId="{C2ADFE72-FE6C-46F7-8424-EE8CA547430C}" type="parTrans" cxnId="{9F002979-762A-4F54-ABE1-B34D6B58D4C4}">
      <dgm:prSet/>
      <dgm:spPr/>
      <dgm:t>
        <a:bodyPr/>
        <a:lstStyle/>
        <a:p>
          <a:endParaRPr lang="en-US"/>
        </a:p>
      </dgm:t>
    </dgm:pt>
    <dgm:pt modelId="{3030AF4E-1F37-4BDD-B95C-BC2C16801051}" type="sibTrans" cxnId="{9F002979-762A-4F54-ABE1-B34D6B58D4C4}">
      <dgm:prSet/>
      <dgm:spPr/>
      <dgm:t>
        <a:bodyPr/>
        <a:lstStyle/>
        <a:p>
          <a:endParaRPr lang="en-US"/>
        </a:p>
      </dgm:t>
    </dgm:pt>
    <dgm:pt modelId="{0AFB9D69-15FF-495E-888C-54447A2CD923}" type="pres">
      <dgm:prSet presAssocID="{EC97DDAD-DE03-457C-8441-D7C0D83F22C6}" presName="Name0" presStyleCnt="0">
        <dgm:presLayoutVars>
          <dgm:dir/>
          <dgm:animLvl val="lvl"/>
          <dgm:resizeHandles val="exact"/>
        </dgm:presLayoutVars>
      </dgm:prSet>
      <dgm:spPr/>
    </dgm:pt>
    <dgm:pt modelId="{D4C70F92-EAC1-4FD4-8A91-563FB9BBFACA}" type="pres">
      <dgm:prSet presAssocID="{20342642-DA53-4690-8877-62FA7C2FBC55}" presName="composite" presStyleCnt="0"/>
      <dgm:spPr/>
    </dgm:pt>
    <dgm:pt modelId="{89658BA5-3A7C-4F6A-BB23-C5EE95D5B192}" type="pres">
      <dgm:prSet presAssocID="{20342642-DA53-4690-8877-62FA7C2FBC55}" presName="parTx" presStyleLbl="alignNode1" presStyleIdx="0" presStyleCnt="3">
        <dgm:presLayoutVars>
          <dgm:chMax val="0"/>
          <dgm:chPref val="0"/>
          <dgm:bulletEnabled val="1"/>
        </dgm:presLayoutVars>
      </dgm:prSet>
      <dgm:spPr/>
    </dgm:pt>
    <dgm:pt modelId="{8D0E68E6-0970-4904-A105-F065DFA79A8B}" type="pres">
      <dgm:prSet presAssocID="{20342642-DA53-4690-8877-62FA7C2FBC55}" presName="desTx" presStyleLbl="alignAccFollowNode1" presStyleIdx="0" presStyleCnt="3">
        <dgm:presLayoutVars>
          <dgm:bulletEnabled val="1"/>
        </dgm:presLayoutVars>
      </dgm:prSet>
      <dgm:spPr/>
    </dgm:pt>
    <dgm:pt modelId="{55BCD0AA-55FE-4176-8EDC-D2E53E842A35}" type="pres">
      <dgm:prSet presAssocID="{2C37E4C0-F36B-46D5-8B38-518DC7BB070D}" presName="space" presStyleCnt="0"/>
      <dgm:spPr/>
    </dgm:pt>
    <dgm:pt modelId="{EB65A696-137C-456C-AB15-75B3B9CE307A}" type="pres">
      <dgm:prSet presAssocID="{8AA419C5-7AB3-4052-AD2D-338A1CDA084A}" presName="composite" presStyleCnt="0"/>
      <dgm:spPr/>
    </dgm:pt>
    <dgm:pt modelId="{D8C40ADD-67C9-45D1-A4A3-F8EDC1EE2B9A}" type="pres">
      <dgm:prSet presAssocID="{8AA419C5-7AB3-4052-AD2D-338A1CDA084A}" presName="parTx" presStyleLbl="alignNode1" presStyleIdx="1" presStyleCnt="3">
        <dgm:presLayoutVars>
          <dgm:chMax val="0"/>
          <dgm:chPref val="0"/>
          <dgm:bulletEnabled val="1"/>
        </dgm:presLayoutVars>
      </dgm:prSet>
      <dgm:spPr/>
    </dgm:pt>
    <dgm:pt modelId="{52804E3A-277A-48B0-B611-FB7E25F777AC}" type="pres">
      <dgm:prSet presAssocID="{8AA419C5-7AB3-4052-AD2D-338A1CDA084A}" presName="desTx" presStyleLbl="alignAccFollowNode1" presStyleIdx="1" presStyleCnt="3">
        <dgm:presLayoutVars>
          <dgm:bulletEnabled val="1"/>
        </dgm:presLayoutVars>
      </dgm:prSet>
      <dgm:spPr/>
    </dgm:pt>
    <dgm:pt modelId="{7D218B47-896E-404D-84F5-DFA7E4DF9A89}" type="pres">
      <dgm:prSet presAssocID="{B1244DED-2B3A-4A1D-91BE-7531C9448DDA}" presName="space" presStyleCnt="0"/>
      <dgm:spPr/>
    </dgm:pt>
    <dgm:pt modelId="{7EF85B8F-B80B-461A-AC23-2A6B7238C426}" type="pres">
      <dgm:prSet presAssocID="{0BEDFA65-2F0B-4AD3-81BE-9D3224C77828}" presName="composite" presStyleCnt="0"/>
      <dgm:spPr/>
    </dgm:pt>
    <dgm:pt modelId="{475718F9-9D12-4714-9D98-33263C6D3EE5}" type="pres">
      <dgm:prSet presAssocID="{0BEDFA65-2F0B-4AD3-81BE-9D3224C77828}" presName="parTx" presStyleLbl="alignNode1" presStyleIdx="2" presStyleCnt="3">
        <dgm:presLayoutVars>
          <dgm:chMax val="0"/>
          <dgm:chPref val="0"/>
          <dgm:bulletEnabled val="1"/>
        </dgm:presLayoutVars>
      </dgm:prSet>
      <dgm:spPr/>
    </dgm:pt>
    <dgm:pt modelId="{2C7C3BB3-A862-4A27-A57B-899189927CB1}" type="pres">
      <dgm:prSet presAssocID="{0BEDFA65-2F0B-4AD3-81BE-9D3224C77828}" presName="desTx" presStyleLbl="alignAccFollowNode1" presStyleIdx="2" presStyleCnt="3">
        <dgm:presLayoutVars>
          <dgm:bulletEnabled val="1"/>
        </dgm:presLayoutVars>
      </dgm:prSet>
      <dgm:spPr/>
    </dgm:pt>
  </dgm:ptLst>
  <dgm:cxnLst>
    <dgm:cxn modelId="{60A20D27-E994-4205-9DA4-870EBC3A8751}" srcId="{20342642-DA53-4690-8877-62FA7C2FBC55}" destId="{8FCC719D-700D-49C3-B91C-96A9654739EF}" srcOrd="0" destOrd="0" parTransId="{68E0FFAD-1719-4C8A-AE43-89DCB0F16201}" sibTransId="{77539FED-5E73-4616-8160-1A6A6BE3DD27}"/>
    <dgm:cxn modelId="{34B5032C-B568-482C-A94B-B01FE9024A6E}" type="presOf" srcId="{2E6E7F63-7229-4C41-A506-176C27438A60}" destId="{52804E3A-277A-48B0-B611-FB7E25F777AC}" srcOrd="0" destOrd="3" presId="urn:microsoft.com/office/officeart/2005/8/layout/hList1"/>
    <dgm:cxn modelId="{EDA89C2C-1E34-44A2-B42B-47B4C13A2828}" type="presOf" srcId="{20342642-DA53-4690-8877-62FA7C2FBC55}" destId="{89658BA5-3A7C-4F6A-BB23-C5EE95D5B192}" srcOrd="0" destOrd="0" presId="urn:microsoft.com/office/officeart/2005/8/layout/hList1"/>
    <dgm:cxn modelId="{79B38739-4D11-4727-BBEC-8B7F5D1BB167}" srcId="{EC97DDAD-DE03-457C-8441-D7C0D83F22C6}" destId="{0BEDFA65-2F0B-4AD3-81BE-9D3224C77828}" srcOrd="2" destOrd="0" parTransId="{9C5D4E46-AC43-437D-B384-73C90DFF7BD8}" sibTransId="{A3380269-FF57-420D-854B-16D0C1E5DFDB}"/>
    <dgm:cxn modelId="{8E35B939-5CD0-4115-A6D3-E7E02903605D}" srcId="{8AA419C5-7AB3-4052-AD2D-338A1CDA084A}" destId="{4CA65865-D5E6-4E31-AA9C-B1E5F5A16140}" srcOrd="0" destOrd="0" parTransId="{4BCEB17B-20FD-4B67-A9BA-7096F6B94821}" sibTransId="{C5C6943A-E7EC-4A61-8A28-6D38D8C3675A}"/>
    <dgm:cxn modelId="{E48C173E-992F-4F73-8DD1-D2DB74255116}" type="presOf" srcId="{0BEDFA65-2F0B-4AD3-81BE-9D3224C77828}" destId="{475718F9-9D12-4714-9D98-33263C6D3EE5}" srcOrd="0" destOrd="0" presId="urn:microsoft.com/office/officeart/2005/8/layout/hList1"/>
    <dgm:cxn modelId="{4CF6DE3E-5285-4C22-85DA-672B9E2B0FC7}" type="presOf" srcId="{32086F88-0102-4686-A839-08A4B853D770}" destId="{2C7C3BB3-A862-4A27-A57B-899189927CB1}" srcOrd="0" destOrd="2" presId="urn:microsoft.com/office/officeart/2005/8/layout/hList1"/>
    <dgm:cxn modelId="{43B4F357-8A4B-41C8-9AF1-F5A23F731D7F}" type="presOf" srcId="{37E700B5-31F7-4F81-AD7A-0BE41D435A16}" destId="{52804E3A-277A-48B0-B611-FB7E25F777AC}" srcOrd="0" destOrd="1" presId="urn:microsoft.com/office/officeart/2005/8/layout/hList1"/>
    <dgm:cxn modelId="{D5BAE678-E7AB-4916-938F-71C75A660BAC}" type="presOf" srcId="{8AA419C5-7AB3-4052-AD2D-338A1CDA084A}" destId="{D8C40ADD-67C9-45D1-A4A3-F8EDC1EE2B9A}" srcOrd="0" destOrd="0" presId="urn:microsoft.com/office/officeart/2005/8/layout/hList1"/>
    <dgm:cxn modelId="{9F002979-762A-4F54-ABE1-B34D6B58D4C4}" srcId="{0BEDFA65-2F0B-4AD3-81BE-9D3224C77828}" destId="{ADBE52F1-C961-4886-9878-58B4D52FDD70}" srcOrd="3" destOrd="0" parTransId="{C2ADFE72-FE6C-46F7-8424-EE8CA547430C}" sibTransId="{3030AF4E-1F37-4BDD-B95C-BC2C16801051}"/>
    <dgm:cxn modelId="{79E0E37A-9FEE-4B7D-88DA-97B7967192DF}" srcId="{EC97DDAD-DE03-457C-8441-D7C0D83F22C6}" destId="{8AA419C5-7AB3-4052-AD2D-338A1CDA084A}" srcOrd="1" destOrd="0" parTransId="{05FE82D6-7C2E-49C1-B8F7-C77B824CF289}" sibTransId="{B1244DED-2B3A-4A1D-91BE-7531C9448DDA}"/>
    <dgm:cxn modelId="{E5C94686-00D2-4DB0-B172-10A9C7F23C3F}" type="presOf" srcId="{2C65CAE8-8576-450B-AB0D-1F505C58FE65}" destId="{8D0E68E6-0970-4904-A105-F065DFA79A8B}" srcOrd="0" destOrd="3" presId="urn:microsoft.com/office/officeart/2005/8/layout/hList1"/>
    <dgm:cxn modelId="{3BFD2692-6538-45F2-8574-6D76C42D73FF}" srcId="{0BEDFA65-2F0B-4AD3-81BE-9D3224C77828}" destId="{32B13697-0018-4102-8F97-EF8C131E75B0}" srcOrd="1" destOrd="0" parTransId="{5C5BA46F-82DA-4A57-84F1-6FFCC3E7679A}" sibTransId="{367378E0-80FE-4F1D-A7C2-57DE6874D1BC}"/>
    <dgm:cxn modelId="{60AC9493-6847-4330-99AC-FAE8ED66EAE1}" srcId="{0BEDFA65-2F0B-4AD3-81BE-9D3224C77828}" destId="{32086F88-0102-4686-A839-08A4B853D770}" srcOrd="2" destOrd="0" parTransId="{E27D232D-01C4-45C7-8536-DA8EEDC97875}" sibTransId="{E03137F0-EBB7-45B5-B4EB-A41BB3A84236}"/>
    <dgm:cxn modelId="{621147A6-F8D6-4854-BA5B-17912246589A}" srcId="{EC97DDAD-DE03-457C-8441-D7C0D83F22C6}" destId="{20342642-DA53-4690-8877-62FA7C2FBC55}" srcOrd="0" destOrd="0" parTransId="{5FEB5901-3CEE-4786-953B-8A886516FAC0}" sibTransId="{2C37E4C0-F36B-46D5-8B38-518DC7BB070D}"/>
    <dgm:cxn modelId="{E6344BA7-B030-438A-9048-D0DEC8483BF4}" type="presOf" srcId="{DEBB929E-6476-4685-8DB3-F5C2E46F726D}" destId="{8D0E68E6-0970-4904-A105-F065DFA79A8B}" srcOrd="0" destOrd="2" presId="urn:microsoft.com/office/officeart/2005/8/layout/hList1"/>
    <dgm:cxn modelId="{F90F46AB-A479-46B2-B1C8-A550A6F77396}" srcId="{20342642-DA53-4690-8877-62FA7C2FBC55}" destId="{BE4DCC1D-396A-4C45-BF07-878D846EB184}" srcOrd="1" destOrd="0" parTransId="{45E0A9A6-ACDF-405B-82BA-3682463F4ACA}" sibTransId="{583522B2-4552-4A74-9257-43662794E6B1}"/>
    <dgm:cxn modelId="{89799FB0-6FE9-4403-B911-DC30A3CF5385}" type="presOf" srcId="{72B9FD0D-8D81-436B-94C6-B2BE3DDEF623}" destId="{2C7C3BB3-A862-4A27-A57B-899189927CB1}" srcOrd="0" destOrd="0" presId="urn:microsoft.com/office/officeart/2005/8/layout/hList1"/>
    <dgm:cxn modelId="{C69D27B1-AE6A-4A41-89C5-222E7E51095C}" type="presOf" srcId="{BE4DCC1D-396A-4C45-BF07-878D846EB184}" destId="{8D0E68E6-0970-4904-A105-F065DFA79A8B}" srcOrd="0" destOrd="1" presId="urn:microsoft.com/office/officeart/2005/8/layout/hList1"/>
    <dgm:cxn modelId="{CDBC9BB8-BFBB-4CEA-BC0A-CEAFB8103DD4}" type="presOf" srcId="{4CA65865-D5E6-4E31-AA9C-B1E5F5A16140}" destId="{52804E3A-277A-48B0-B611-FB7E25F777AC}" srcOrd="0" destOrd="0" presId="urn:microsoft.com/office/officeart/2005/8/layout/hList1"/>
    <dgm:cxn modelId="{AECACEB8-08F6-4FDA-8652-34D5149A5B36}" srcId="{20342642-DA53-4690-8877-62FA7C2FBC55}" destId="{2C65CAE8-8576-450B-AB0D-1F505C58FE65}" srcOrd="3" destOrd="0" parTransId="{15E4F65F-995A-4A2F-A943-A2471A940C63}" sibTransId="{7504B0E8-5016-4D24-A770-2ECF715E64E4}"/>
    <dgm:cxn modelId="{18FFE3C4-8559-406A-9087-2161823A9078}" srcId="{8AA419C5-7AB3-4052-AD2D-338A1CDA084A}" destId="{37E700B5-31F7-4F81-AD7A-0BE41D435A16}" srcOrd="1" destOrd="0" parTransId="{8DB6E981-81E5-4AA9-A202-9768662A3F1B}" sibTransId="{6CDEF59B-CA9E-40B7-B30E-4B415D336CA8}"/>
    <dgm:cxn modelId="{92C878D0-42C8-445A-B2FE-6E5223CFA436}" srcId="{8AA419C5-7AB3-4052-AD2D-338A1CDA084A}" destId="{D34D24E5-7275-45C3-A1BF-FF3EB3F45064}" srcOrd="2" destOrd="0" parTransId="{CE463231-A687-45AD-8AC3-91EB857B5E1F}" sibTransId="{C4706B93-24B8-4158-BFF1-B275D7520BAE}"/>
    <dgm:cxn modelId="{04F7DFD8-18F3-45BF-B6EE-17F5E470E04B}" type="presOf" srcId="{EC97DDAD-DE03-457C-8441-D7C0D83F22C6}" destId="{0AFB9D69-15FF-495E-888C-54447A2CD923}" srcOrd="0" destOrd="0" presId="urn:microsoft.com/office/officeart/2005/8/layout/hList1"/>
    <dgm:cxn modelId="{1B0AD0DF-BE7E-4139-BF96-1F0F08A830FB}" srcId="{0BEDFA65-2F0B-4AD3-81BE-9D3224C77828}" destId="{72B9FD0D-8D81-436B-94C6-B2BE3DDEF623}" srcOrd="0" destOrd="0" parTransId="{710527CD-EA06-4E72-8CC4-A19E420F518E}" sibTransId="{316D8F89-FED1-43C2-93BB-D9EB654797C7}"/>
    <dgm:cxn modelId="{EA8F29E1-9BD6-4C6B-BA03-3DE1D3A5D713}" type="presOf" srcId="{8FCC719D-700D-49C3-B91C-96A9654739EF}" destId="{8D0E68E6-0970-4904-A105-F065DFA79A8B}" srcOrd="0" destOrd="0" presId="urn:microsoft.com/office/officeart/2005/8/layout/hList1"/>
    <dgm:cxn modelId="{CF2652E6-E814-41DA-A87F-CBC9AFAC9C67}" type="presOf" srcId="{D34D24E5-7275-45C3-A1BF-FF3EB3F45064}" destId="{52804E3A-277A-48B0-B611-FB7E25F777AC}" srcOrd="0" destOrd="2" presId="urn:microsoft.com/office/officeart/2005/8/layout/hList1"/>
    <dgm:cxn modelId="{8BFD8AE8-7579-4902-81D1-EFCE4D1AFBD4}" type="presOf" srcId="{ADBE52F1-C961-4886-9878-58B4D52FDD70}" destId="{2C7C3BB3-A862-4A27-A57B-899189927CB1}" srcOrd="0" destOrd="3" presId="urn:microsoft.com/office/officeart/2005/8/layout/hList1"/>
    <dgm:cxn modelId="{8E8338EC-A32D-4AA4-9D9B-B7FFC6E1CD3B}" srcId="{8AA419C5-7AB3-4052-AD2D-338A1CDA084A}" destId="{2E6E7F63-7229-4C41-A506-176C27438A60}" srcOrd="3" destOrd="0" parTransId="{D31AD35E-78F7-484A-BC30-19B47FD02B52}" sibTransId="{5EC5B97E-6ED2-41D3-B9F3-5D3C522821A2}"/>
    <dgm:cxn modelId="{D54092EE-A287-4CDE-9D41-FBC35DCAD7C4}" srcId="{20342642-DA53-4690-8877-62FA7C2FBC55}" destId="{DEBB929E-6476-4685-8DB3-F5C2E46F726D}" srcOrd="2" destOrd="0" parTransId="{F4418E80-B7E9-41A8-91CA-228CDD2DD96A}" sibTransId="{85972032-2E5F-4902-B4DB-288AF3B15299}"/>
    <dgm:cxn modelId="{30E686F9-6E01-4765-B65B-F9A2561593B0}" type="presOf" srcId="{32B13697-0018-4102-8F97-EF8C131E75B0}" destId="{2C7C3BB3-A862-4A27-A57B-899189927CB1}" srcOrd="0" destOrd="1" presId="urn:microsoft.com/office/officeart/2005/8/layout/hList1"/>
    <dgm:cxn modelId="{F720E5AC-AD03-41D0-9753-CA140780FB13}" type="presParOf" srcId="{0AFB9D69-15FF-495E-888C-54447A2CD923}" destId="{D4C70F92-EAC1-4FD4-8A91-563FB9BBFACA}" srcOrd="0" destOrd="0" presId="urn:microsoft.com/office/officeart/2005/8/layout/hList1"/>
    <dgm:cxn modelId="{8E271A10-4B23-4D84-913B-273ED50922A1}" type="presParOf" srcId="{D4C70F92-EAC1-4FD4-8A91-563FB9BBFACA}" destId="{89658BA5-3A7C-4F6A-BB23-C5EE95D5B192}" srcOrd="0" destOrd="0" presId="urn:microsoft.com/office/officeart/2005/8/layout/hList1"/>
    <dgm:cxn modelId="{3E1B342E-C50E-4B8B-9E10-511248A1A377}" type="presParOf" srcId="{D4C70F92-EAC1-4FD4-8A91-563FB9BBFACA}" destId="{8D0E68E6-0970-4904-A105-F065DFA79A8B}" srcOrd="1" destOrd="0" presId="urn:microsoft.com/office/officeart/2005/8/layout/hList1"/>
    <dgm:cxn modelId="{14366D67-4CE3-42F8-97AE-A839F013E0AA}" type="presParOf" srcId="{0AFB9D69-15FF-495E-888C-54447A2CD923}" destId="{55BCD0AA-55FE-4176-8EDC-D2E53E842A35}" srcOrd="1" destOrd="0" presId="urn:microsoft.com/office/officeart/2005/8/layout/hList1"/>
    <dgm:cxn modelId="{6423425D-2A59-436C-AEB3-16C969562A7C}" type="presParOf" srcId="{0AFB9D69-15FF-495E-888C-54447A2CD923}" destId="{EB65A696-137C-456C-AB15-75B3B9CE307A}" srcOrd="2" destOrd="0" presId="urn:microsoft.com/office/officeart/2005/8/layout/hList1"/>
    <dgm:cxn modelId="{AD91B09F-B772-4199-B1B5-FA247DD8B98E}" type="presParOf" srcId="{EB65A696-137C-456C-AB15-75B3B9CE307A}" destId="{D8C40ADD-67C9-45D1-A4A3-F8EDC1EE2B9A}" srcOrd="0" destOrd="0" presId="urn:microsoft.com/office/officeart/2005/8/layout/hList1"/>
    <dgm:cxn modelId="{D31542FA-9309-4717-8F27-17F712D35C83}" type="presParOf" srcId="{EB65A696-137C-456C-AB15-75B3B9CE307A}" destId="{52804E3A-277A-48B0-B611-FB7E25F777AC}" srcOrd="1" destOrd="0" presId="urn:microsoft.com/office/officeart/2005/8/layout/hList1"/>
    <dgm:cxn modelId="{80ECBF0E-A63C-4C67-8A89-6EBCD9DC11E0}" type="presParOf" srcId="{0AFB9D69-15FF-495E-888C-54447A2CD923}" destId="{7D218B47-896E-404D-84F5-DFA7E4DF9A89}" srcOrd="3" destOrd="0" presId="urn:microsoft.com/office/officeart/2005/8/layout/hList1"/>
    <dgm:cxn modelId="{EB1D3C9D-476E-4430-92DA-95C1F47B4D50}" type="presParOf" srcId="{0AFB9D69-15FF-495E-888C-54447A2CD923}" destId="{7EF85B8F-B80B-461A-AC23-2A6B7238C426}" srcOrd="4" destOrd="0" presId="urn:microsoft.com/office/officeart/2005/8/layout/hList1"/>
    <dgm:cxn modelId="{D074A447-CA30-444D-980F-DCEBD9DF7A2E}" type="presParOf" srcId="{7EF85B8F-B80B-461A-AC23-2A6B7238C426}" destId="{475718F9-9D12-4714-9D98-33263C6D3EE5}" srcOrd="0" destOrd="0" presId="urn:microsoft.com/office/officeart/2005/8/layout/hList1"/>
    <dgm:cxn modelId="{F5650CCB-5047-48B3-826E-186159E6E449}" type="presParOf" srcId="{7EF85B8F-B80B-461A-AC23-2A6B7238C426}" destId="{2C7C3BB3-A862-4A27-A57B-899189927CB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0D53D-60CA-446C-B5C9-7E78735F2906}">
      <dsp:nvSpPr>
        <dsp:cNvPr id="0" name=""/>
        <dsp:cNvSpPr/>
      </dsp:nvSpPr>
      <dsp:spPr>
        <a:xfrm rot="5400000">
          <a:off x="6859348" y="-2588593"/>
          <a:ext cx="1640428" cy="7227824"/>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en-US" sz="1600" kern="1200"/>
            <a:t>A man shaves everyday, yet keeps his beard long.    </a:t>
          </a:r>
        </a:p>
        <a:p>
          <a:pPr marL="342900" lvl="2" indent="-171450" algn="l" defTabSz="711200">
            <a:lnSpc>
              <a:spcPct val="90000"/>
            </a:lnSpc>
            <a:spcBef>
              <a:spcPct val="0"/>
            </a:spcBef>
            <a:spcAft>
              <a:spcPct val="15000"/>
            </a:spcAft>
            <a:buChar char="•"/>
          </a:pPr>
          <a:r>
            <a:rPr lang="en-US" sz="1600" b="1" kern="1200"/>
            <a:t>He is a barber.</a:t>
          </a:r>
          <a:endParaRPr lang="en-US" sz="1600" kern="1200"/>
        </a:p>
        <a:p>
          <a:pPr marL="342900" lvl="2" indent="-171450" algn="l" defTabSz="711200">
            <a:lnSpc>
              <a:spcPct val="90000"/>
            </a:lnSpc>
            <a:spcBef>
              <a:spcPct val="0"/>
            </a:spcBef>
            <a:spcAft>
              <a:spcPct val="15000"/>
            </a:spcAft>
            <a:buChar char="•"/>
          </a:pPr>
          <a:r>
            <a:rPr lang="en-US" sz="1600" kern="1200"/>
            <a:t>He wants to maintain his appearance.</a:t>
          </a:r>
        </a:p>
        <a:p>
          <a:pPr marL="342900" lvl="2" indent="-171450" algn="l" defTabSz="711200">
            <a:lnSpc>
              <a:spcPct val="90000"/>
            </a:lnSpc>
            <a:spcBef>
              <a:spcPct val="0"/>
            </a:spcBef>
            <a:spcAft>
              <a:spcPct val="15000"/>
            </a:spcAft>
            <a:buChar char="•"/>
          </a:pPr>
          <a:r>
            <a:rPr lang="en-US" sz="1600" kern="1200"/>
            <a:t>He wants his girlfriend to buy him a razor.</a:t>
          </a:r>
        </a:p>
        <a:p>
          <a:pPr marL="342900" lvl="2" indent="-171450" algn="l" defTabSz="711200">
            <a:lnSpc>
              <a:spcPct val="90000"/>
            </a:lnSpc>
            <a:spcBef>
              <a:spcPct val="0"/>
            </a:spcBef>
            <a:spcAft>
              <a:spcPct val="15000"/>
            </a:spcAft>
            <a:buChar char="•"/>
          </a:pPr>
          <a:r>
            <a:rPr lang="en-US" sz="1600" kern="1200"/>
            <a:t>None of the above.</a:t>
          </a:r>
        </a:p>
      </dsp:txBody>
      <dsp:txXfrm rot="-5400000">
        <a:off x="4065651" y="285183"/>
        <a:ext cx="7147745" cy="1480270"/>
      </dsp:txXfrm>
    </dsp:sp>
    <dsp:sp modelId="{E9531BC6-945E-4BBD-B7B3-978AF746DE9D}">
      <dsp:nvSpPr>
        <dsp:cNvPr id="0" name=""/>
        <dsp:cNvSpPr/>
      </dsp:nvSpPr>
      <dsp:spPr>
        <a:xfrm>
          <a:off x="0" y="51"/>
          <a:ext cx="4065651" cy="2050535"/>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Sentence Puzzle</a:t>
          </a:r>
          <a:r>
            <a:rPr lang="en-US" sz="2200" kern="1200"/>
            <a:t>: Create sentence-based brain teasers in which the objective is to</a:t>
          </a:r>
          <a:br>
            <a:rPr lang="en-US" sz="2200" kern="1200"/>
          </a:br>
          <a:r>
            <a:rPr lang="en-US" sz="2200" kern="1200"/>
            <a:t>read sentence snippets in ways which contradict commonsense expectations.</a:t>
          </a:r>
        </a:p>
      </dsp:txBody>
      <dsp:txXfrm>
        <a:off x="100099" y="100150"/>
        <a:ext cx="3865453" cy="1850337"/>
      </dsp:txXfrm>
    </dsp:sp>
    <dsp:sp modelId="{C7AED18E-AD11-4194-AC06-18C6457B6613}">
      <dsp:nvSpPr>
        <dsp:cNvPr id="0" name=""/>
        <dsp:cNvSpPr/>
      </dsp:nvSpPr>
      <dsp:spPr>
        <a:xfrm rot="5400000">
          <a:off x="6859348" y="-435530"/>
          <a:ext cx="1640428" cy="7227824"/>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None/>
          </a:pPr>
          <a:r>
            <a:rPr lang="en-US" sz="1600" kern="1200"/>
            <a:t>What part of London is in France?   </a:t>
          </a:r>
        </a:p>
        <a:p>
          <a:pPr marL="342900" lvl="2" indent="-171450" algn="l" defTabSz="711200">
            <a:lnSpc>
              <a:spcPct val="90000"/>
            </a:lnSpc>
            <a:spcBef>
              <a:spcPct val="0"/>
            </a:spcBef>
            <a:spcAft>
              <a:spcPct val="15000"/>
            </a:spcAft>
            <a:buChar char="•"/>
          </a:pPr>
          <a:r>
            <a:rPr lang="en-US" sz="1600" b="1" kern="1200"/>
            <a:t>The letter N.</a:t>
          </a:r>
          <a:endParaRPr lang="en-US" sz="1600" kern="1200"/>
        </a:p>
        <a:p>
          <a:pPr marL="342900" lvl="2" indent="-171450" algn="l" defTabSz="711200">
            <a:lnSpc>
              <a:spcPct val="90000"/>
            </a:lnSpc>
            <a:spcBef>
              <a:spcPct val="0"/>
            </a:spcBef>
            <a:spcAft>
              <a:spcPct val="15000"/>
            </a:spcAft>
            <a:buChar char="•"/>
          </a:pPr>
          <a:r>
            <a:rPr lang="en-US" sz="1600" kern="1200"/>
            <a:t>The letter O.</a:t>
          </a:r>
        </a:p>
        <a:p>
          <a:pPr marL="342900" lvl="2" indent="-171450" algn="l" defTabSz="711200">
            <a:lnSpc>
              <a:spcPct val="90000"/>
            </a:lnSpc>
            <a:spcBef>
              <a:spcPct val="0"/>
            </a:spcBef>
            <a:spcAft>
              <a:spcPct val="15000"/>
            </a:spcAft>
            <a:buChar char="•"/>
          </a:pPr>
          <a:r>
            <a:rPr lang="en-US" sz="1600" kern="1200"/>
            <a:t>The letter L.</a:t>
          </a:r>
        </a:p>
        <a:p>
          <a:pPr marL="342900" lvl="2" indent="-171450" algn="l" defTabSz="711200">
            <a:lnSpc>
              <a:spcPct val="90000"/>
            </a:lnSpc>
            <a:spcBef>
              <a:spcPct val="0"/>
            </a:spcBef>
            <a:spcAft>
              <a:spcPct val="15000"/>
            </a:spcAft>
            <a:buChar char="•"/>
          </a:pPr>
          <a:r>
            <a:rPr lang="en-US" sz="1600" kern="1200"/>
            <a:t>None of the above.</a:t>
          </a:r>
          <a:br>
            <a:rPr lang="en-US" sz="1600" kern="1200"/>
          </a:br>
          <a:endParaRPr lang="en-US" sz="1600" kern="1200"/>
        </a:p>
      </dsp:txBody>
      <dsp:txXfrm rot="-5400000">
        <a:off x="4065651" y="2438246"/>
        <a:ext cx="7147745" cy="1480270"/>
      </dsp:txXfrm>
    </dsp:sp>
    <dsp:sp modelId="{0329CF7A-CCCF-4D7A-AFCF-24CE23E74478}">
      <dsp:nvSpPr>
        <dsp:cNvPr id="0" name=""/>
        <dsp:cNvSpPr/>
      </dsp:nvSpPr>
      <dsp:spPr>
        <a:xfrm>
          <a:off x="0" y="2153113"/>
          <a:ext cx="4065651" cy="2050535"/>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a:t>Word Puzzle</a:t>
          </a:r>
          <a:r>
            <a:rPr lang="en-US" sz="2200" kern="1200"/>
            <a:t>: Create word-based brain teasers that challenge the default meanings</a:t>
          </a:r>
          <a:br>
            <a:rPr lang="en-US" sz="2200" kern="1200"/>
          </a:br>
          <a:r>
            <a:rPr lang="en-US" sz="2200" kern="1200"/>
            <a:t>of words, focusing on letter composition in the target question. </a:t>
          </a:r>
        </a:p>
      </dsp:txBody>
      <dsp:txXfrm>
        <a:off x="100099" y="2253212"/>
        <a:ext cx="3865453" cy="1850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58BA5-3A7C-4F6A-BB23-C5EE95D5B192}">
      <dsp:nvSpPr>
        <dsp:cNvPr id="0" name=""/>
        <dsp:cNvSpPr/>
      </dsp:nvSpPr>
      <dsp:spPr>
        <a:xfrm>
          <a:off x="3446" y="125823"/>
          <a:ext cx="3360687" cy="129372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Original</a:t>
          </a:r>
          <a:r>
            <a:rPr lang="en-US" sz="2100" kern="1200"/>
            <a:t>: A man shaves everyday, yet keeps his beard long.    </a:t>
          </a:r>
        </a:p>
      </dsp:txBody>
      <dsp:txXfrm>
        <a:off x="3446" y="125823"/>
        <a:ext cx="3360687" cy="1293725"/>
      </dsp:txXfrm>
    </dsp:sp>
    <dsp:sp modelId="{8D0E68E6-0970-4904-A105-F065DFA79A8B}">
      <dsp:nvSpPr>
        <dsp:cNvPr id="0" name=""/>
        <dsp:cNvSpPr/>
      </dsp:nvSpPr>
      <dsp:spPr>
        <a:xfrm>
          <a:off x="3446" y="1419549"/>
          <a:ext cx="3360687" cy="2132865"/>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a:t>He is a barber.</a:t>
          </a:r>
          <a:endParaRPr lang="en-US" sz="2100" kern="1200"/>
        </a:p>
        <a:p>
          <a:pPr marL="228600" lvl="1" indent="-228600" algn="l" defTabSz="933450">
            <a:lnSpc>
              <a:spcPct val="90000"/>
            </a:lnSpc>
            <a:spcBef>
              <a:spcPct val="0"/>
            </a:spcBef>
            <a:spcAft>
              <a:spcPct val="15000"/>
            </a:spcAft>
            <a:buChar char="•"/>
          </a:pPr>
          <a:r>
            <a:rPr lang="en-US" sz="2100" kern="1200"/>
            <a:t>He wants to maintain his appearance.</a:t>
          </a:r>
        </a:p>
        <a:p>
          <a:pPr marL="228600" lvl="1" indent="-228600" algn="l" defTabSz="933450">
            <a:lnSpc>
              <a:spcPct val="90000"/>
            </a:lnSpc>
            <a:spcBef>
              <a:spcPct val="0"/>
            </a:spcBef>
            <a:spcAft>
              <a:spcPct val="15000"/>
            </a:spcAft>
            <a:buChar char="•"/>
          </a:pPr>
          <a:r>
            <a:rPr lang="en-US" sz="2100" kern="1200"/>
            <a:t>He wants his girlfriend to buy him a razor.</a:t>
          </a:r>
        </a:p>
        <a:p>
          <a:pPr marL="228600" lvl="1" indent="-228600" algn="l" defTabSz="933450">
            <a:lnSpc>
              <a:spcPct val="90000"/>
            </a:lnSpc>
            <a:spcBef>
              <a:spcPct val="0"/>
            </a:spcBef>
            <a:spcAft>
              <a:spcPct val="15000"/>
            </a:spcAft>
            <a:buChar char="•"/>
          </a:pPr>
          <a:r>
            <a:rPr lang="en-US" sz="2100" kern="1200"/>
            <a:t>None of the above.</a:t>
          </a:r>
        </a:p>
      </dsp:txBody>
      <dsp:txXfrm>
        <a:off x="3446" y="1419549"/>
        <a:ext cx="3360687" cy="2132865"/>
      </dsp:txXfrm>
    </dsp:sp>
    <dsp:sp modelId="{D8C40ADD-67C9-45D1-A4A3-F8EDC1EE2B9A}">
      <dsp:nvSpPr>
        <dsp:cNvPr id="0" name=""/>
        <dsp:cNvSpPr/>
      </dsp:nvSpPr>
      <dsp:spPr>
        <a:xfrm>
          <a:off x="3834631" y="125823"/>
          <a:ext cx="3360687" cy="129372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Semantic Reconstruction</a:t>
          </a:r>
          <a:r>
            <a:rPr lang="en-US" sz="2100" kern="1200"/>
            <a:t>: A man preserves a lengthy beard despite shaving every day. </a:t>
          </a:r>
        </a:p>
      </dsp:txBody>
      <dsp:txXfrm>
        <a:off x="3834631" y="125823"/>
        <a:ext cx="3360687" cy="1293725"/>
      </dsp:txXfrm>
    </dsp:sp>
    <dsp:sp modelId="{52804E3A-277A-48B0-B611-FB7E25F777AC}">
      <dsp:nvSpPr>
        <dsp:cNvPr id="0" name=""/>
        <dsp:cNvSpPr/>
      </dsp:nvSpPr>
      <dsp:spPr>
        <a:xfrm>
          <a:off x="3834631" y="1419549"/>
          <a:ext cx="3360687" cy="2132865"/>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a:t>He is a barber.</a:t>
          </a:r>
          <a:endParaRPr lang="en-US" sz="2100" kern="1200"/>
        </a:p>
        <a:p>
          <a:pPr marL="228600" lvl="1" indent="-228600" algn="l" defTabSz="933450">
            <a:lnSpc>
              <a:spcPct val="90000"/>
            </a:lnSpc>
            <a:spcBef>
              <a:spcPct val="0"/>
            </a:spcBef>
            <a:spcAft>
              <a:spcPct val="15000"/>
            </a:spcAft>
            <a:buChar char="•"/>
          </a:pPr>
          <a:r>
            <a:rPr lang="en-US" sz="2100" kern="1200"/>
            <a:t>He wants to maintain his appearance.</a:t>
          </a:r>
        </a:p>
        <a:p>
          <a:pPr marL="228600" lvl="1" indent="-228600" algn="l" defTabSz="933450">
            <a:lnSpc>
              <a:spcPct val="90000"/>
            </a:lnSpc>
            <a:spcBef>
              <a:spcPct val="0"/>
            </a:spcBef>
            <a:spcAft>
              <a:spcPct val="15000"/>
            </a:spcAft>
            <a:buChar char="•"/>
          </a:pPr>
          <a:r>
            <a:rPr lang="en-US" sz="2100" kern="1200"/>
            <a:t>He wants his girlfriend to buy him a razor.</a:t>
          </a:r>
        </a:p>
        <a:p>
          <a:pPr marL="228600" lvl="1" indent="-228600" algn="l" defTabSz="933450">
            <a:lnSpc>
              <a:spcPct val="90000"/>
            </a:lnSpc>
            <a:spcBef>
              <a:spcPct val="0"/>
            </a:spcBef>
            <a:spcAft>
              <a:spcPct val="15000"/>
            </a:spcAft>
            <a:buChar char="•"/>
          </a:pPr>
          <a:r>
            <a:rPr lang="en-US" sz="2100" kern="1200"/>
            <a:t>None of the above.</a:t>
          </a:r>
        </a:p>
      </dsp:txBody>
      <dsp:txXfrm>
        <a:off x="3834631" y="1419549"/>
        <a:ext cx="3360687" cy="2132865"/>
      </dsp:txXfrm>
    </dsp:sp>
    <dsp:sp modelId="{475718F9-9D12-4714-9D98-33263C6D3EE5}">
      <dsp:nvSpPr>
        <dsp:cNvPr id="0" name=""/>
        <dsp:cNvSpPr/>
      </dsp:nvSpPr>
      <dsp:spPr>
        <a:xfrm>
          <a:off x="7665815" y="125823"/>
          <a:ext cx="3360687" cy="129372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Context Reconstruction</a:t>
          </a:r>
          <a:r>
            <a:rPr lang="en-US" sz="2100" kern="1200"/>
            <a:t>: Tom attends class every day but doesn’t do any homework.</a:t>
          </a:r>
        </a:p>
      </dsp:txBody>
      <dsp:txXfrm>
        <a:off x="7665815" y="125823"/>
        <a:ext cx="3360687" cy="1293725"/>
      </dsp:txXfrm>
    </dsp:sp>
    <dsp:sp modelId="{2C7C3BB3-A862-4A27-A57B-899189927CB1}">
      <dsp:nvSpPr>
        <dsp:cNvPr id="0" name=""/>
        <dsp:cNvSpPr/>
      </dsp:nvSpPr>
      <dsp:spPr>
        <a:xfrm>
          <a:off x="7665815" y="1419549"/>
          <a:ext cx="3360687" cy="2132865"/>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a:t>He is a teacher.</a:t>
          </a:r>
          <a:endParaRPr lang="en-US" sz="2100" kern="1200"/>
        </a:p>
        <a:p>
          <a:pPr marL="228600" lvl="1" indent="-228600" algn="l" defTabSz="933450">
            <a:lnSpc>
              <a:spcPct val="90000"/>
            </a:lnSpc>
            <a:spcBef>
              <a:spcPct val="0"/>
            </a:spcBef>
            <a:spcAft>
              <a:spcPct val="15000"/>
            </a:spcAft>
            <a:buChar char="•"/>
          </a:pPr>
          <a:r>
            <a:rPr lang="en-US" sz="2100" kern="1200"/>
            <a:t>He is a lazy person.</a:t>
          </a:r>
        </a:p>
        <a:p>
          <a:pPr marL="228600" lvl="1" indent="-228600" algn="l" defTabSz="933450">
            <a:lnSpc>
              <a:spcPct val="90000"/>
            </a:lnSpc>
            <a:spcBef>
              <a:spcPct val="0"/>
            </a:spcBef>
            <a:spcAft>
              <a:spcPct val="15000"/>
            </a:spcAft>
            <a:buChar char="•"/>
          </a:pPr>
          <a:r>
            <a:rPr lang="en-US" sz="2100" kern="1200"/>
            <a:t>His teacher will not let him fail.</a:t>
          </a:r>
        </a:p>
        <a:p>
          <a:pPr marL="228600" lvl="1" indent="-228600" algn="l" defTabSz="933450">
            <a:lnSpc>
              <a:spcPct val="90000"/>
            </a:lnSpc>
            <a:spcBef>
              <a:spcPct val="0"/>
            </a:spcBef>
            <a:spcAft>
              <a:spcPct val="15000"/>
            </a:spcAft>
            <a:buChar char="•"/>
          </a:pPr>
          <a:r>
            <a:rPr lang="en-US" sz="2100" kern="1200"/>
            <a:t>None of the above.</a:t>
          </a:r>
        </a:p>
      </dsp:txBody>
      <dsp:txXfrm>
        <a:off x="7665815" y="1419549"/>
        <a:ext cx="3360687" cy="213286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FA933-9610-425D-8ABE-FBB682A1C54C}"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18CFC-689F-4E0F-9CF1-6BF78D8D4F39}" type="slidenum">
              <a:rPr lang="en-US" smtClean="0"/>
              <a:t>‹#›</a:t>
            </a:fld>
            <a:endParaRPr lang="en-US"/>
          </a:p>
        </p:txBody>
      </p:sp>
    </p:spTree>
    <p:extLst>
      <p:ext uri="{BB962C8B-B14F-4D97-AF65-F5344CB8AC3E}">
        <p14:creationId xmlns:p14="http://schemas.microsoft.com/office/powerpoint/2010/main" val="59117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a:t>
            </a:r>
          </a:p>
        </p:txBody>
      </p:sp>
      <p:sp>
        <p:nvSpPr>
          <p:cNvPr id="4" name="Slide Number Placeholder 3"/>
          <p:cNvSpPr>
            <a:spLocks noGrp="1"/>
          </p:cNvSpPr>
          <p:nvPr>
            <p:ph type="sldNum" sz="quarter" idx="5"/>
          </p:nvPr>
        </p:nvSpPr>
        <p:spPr/>
        <p:txBody>
          <a:bodyPr/>
          <a:lstStyle/>
          <a:p>
            <a:fld id="{CB518CFC-689F-4E0F-9CF1-6BF78D8D4F39}" type="slidenum">
              <a:rPr lang="en-US" smtClean="0"/>
              <a:t>1</a:t>
            </a:fld>
            <a:endParaRPr lang="en-US"/>
          </a:p>
        </p:txBody>
      </p:sp>
    </p:spTree>
    <p:extLst>
      <p:ext uri="{BB962C8B-B14F-4D97-AF65-F5344CB8AC3E}">
        <p14:creationId xmlns:p14="http://schemas.microsoft.com/office/powerpoint/2010/main" val="259655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2-11 </a:t>
            </a:r>
            <a:r>
              <a:rPr lang="en-US" err="1"/>
              <a:t>autri</a:t>
            </a:r>
            <a:endParaRPr lang="en-US"/>
          </a:p>
        </p:txBody>
      </p:sp>
      <p:sp>
        <p:nvSpPr>
          <p:cNvPr id="4" name="Slide Number Placeholder 3"/>
          <p:cNvSpPr>
            <a:spLocks noGrp="1"/>
          </p:cNvSpPr>
          <p:nvPr>
            <p:ph type="sldNum" sz="quarter" idx="5"/>
          </p:nvPr>
        </p:nvSpPr>
        <p:spPr/>
        <p:txBody>
          <a:bodyPr/>
          <a:lstStyle/>
          <a:p>
            <a:fld id="{CB518CFC-689F-4E0F-9CF1-6BF78D8D4F39}" type="slidenum">
              <a:rPr lang="en-US" smtClean="0"/>
              <a:t>2</a:t>
            </a:fld>
            <a:endParaRPr lang="en-US"/>
          </a:p>
        </p:txBody>
      </p:sp>
    </p:spTree>
    <p:extLst>
      <p:ext uri="{BB962C8B-B14F-4D97-AF65-F5344CB8AC3E}">
        <p14:creationId xmlns:p14="http://schemas.microsoft.com/office/powerpoint/2010/main" val="88042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518CFC-689F-4E0F-9CF1-6BF78D8D4F39}" type="slidenum">
              <a:rPr lang="en-US" smtClean="0"/>
              <a:t>8</a:t>
            </a:fld>
            <a:endParaRPr lang="en-US"/>
          </a:p>
        </p:txBody>
      </p:sp>
    </p:spTree>
    <p:extLst>
      <p:ext uri="{BB962C8B-B14F-4D97-AF65-F5344CB8AC3E}">
        <p14:creationId xmlns:p14="http://schemas.microsoft.com/office/powerpoint/2010/main" val="180640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12-21 </a:t>
            </a:r>
          </a:p>
        </p:txBody>
      </p:sp>
      <p:sp>
        <p:nvSpPr>
          <p:cNvPr id="4" name="Slide Number Placeholder 3"/>
          <p:cNvSpPr>
            <a:spLocks noGrp="1"/>
          </p:cNvSpPr>
          <p:nvPr>
            <p:ph type="sldNum" sz="quarter" idx="5"/>
          </p:nvPr>
        </p:nvSpPr>
        <p:spPr/>
        <p:txBody>
          <a:bodyPr/>
          <a:lstStyle/>
          <a:p>
            <a:fld id="{CB518CFC-689F-4E0F-9CF1-6BF78D8D4F39}" type="slidenum">
              <a:rPr lang="en-US" smtClean="0"/>
              <a:t>12</a:t>
            </a:fld>
            <a:endParaRPr lang="en-US"/>
          </a:p>
        </p:txBody>
      </p:sp>
    </p:spTree>
    <p:extLst>
      <p:ext uri="{BB962C8B-B14F-4D97-AF65-F5344CB8AC3E}">
        <p14:creationId xmlns:p14="http://schemas.microsoft.com/office/powerpoint/2010/main" val="174991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22-25 hung</a:t>
            </a:r>
          </a:p>
        </p:txBody>
      </p:sp>
      <p:sp>
        <p:nvSpPr>
          <p:cNvPr id="4" name="Slide Number Placeholder 3"/>
          <p:cNvSpPr>
            <a:spLocks noGrp="1"/>
          </p:cNvSpPr>
          <p:nvPr>
            <p:ph type="sldNum" sz="quarter" idx="5"/>
          </p:nvPr>
        </p:nvSpPr>
        <p:spPr/>
        <p:txBody>
          <a:bodyPr/>
          <a:lstStyle/>
          <a:p>
            <a:fld id="{CB518CFC-689F-4E0F-9CF1-6BF78D8D4F39}" type="slidenum">
              <a:rPr lang="en-US" smtClean="0"/>
              <a:t>23</a:t>
            </a:fld>
            <a:endParaRPr lang="en-US"/>
          </a:p>
        </p:txBody>
      </p:sp>
    </p:spTree>
    <p:extLst>
      <p:ext uri="{BB962C8B-B14F-4D97-AF65-F5344CB8AC3E}">
        <p14:creationId xmlns:p14="http://schemas.microsoft.com/office/powerpoint/2010/main" val="171127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575099-B3AD-44D7-919B-BCB6DC3E7F21}" type="datetimeFigureOut">
              <a:rPr lang="en-US" smtClean="0"/>
              <a:t>12/6/2024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30AF5A0-43BB-4336-8627-9123B9144D80}" type="slidenum">
              <a:rPr lang="en-US" smtClean="0"/>
              <a:t>‹#›</a:t>
            </a:fld>
            <a:endParaRPr lang="en-US"/>
          </a:p>
        </p:txBody>
      </p:sp>
    </p:spTree>
    <p:extLst>
      <p:ext uri="{BB962C8B-B14F-4D97-AF65-F5344CB8AC3E}">
        <p14:creationId xmlns:p14="http://schemas.microsoft.com/office/powerpoint/2010/main" val="11858048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8115DA-6CBC-4AEF-A85F-371C66916CF8}" type="datetimeFigureOut">
              <a:rPr lang="en-US" smtClean="0"/>
              <a:t>12/6/2024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1642505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6007E4-95E8-4ABC-B20B-51235318A487}" type="datetimeFigureOut">
              <a:rPr lang="en-US" smtClean="0"/>
              <a:t>12/6/2024</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
              </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30AF5A0-43BB-4336-8627-9123B9144D80}" type="slidenum">
              <a:rPr lang="en-US" smtClean="0"/>
              <a:t>‹#›</a:t>
            </a:fld>
            <a:endParaRPr lang="en-US"/>
          </a:p>
        </p:txBody>
      </p:sp>
    </p:spTree>
    <p:extLst>
      <p:ext uri="{BB962C8B-B14F-4D97-AF65-F5344CB8AC3E}">
        <p14:creationId xmlns:p14="http://schemas.microsoft.com/office/powerpoint/2010/main" val="41993278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BF121-2723-4D35-ADA9-215CD054C4BC}" type="datetimeFigureOut">
              <a:rPr lang="en-US" smtClean="0"/>
              <a:t>12/6/2024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a:xfrm>
            <a:off x="10558300" y="5956137"/>
            <a:ext cx="1052508"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33748039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54F54BA-4BC6-480F-839C-951A49B248A9}" type="datetimeFigureOut">
              <a:rPr lang="en-US" smtClean="0"/>
              <a:t>12/6/2024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30AF5A0-43BB-4336-8627-9123B9144D80}" type="slidenum">
              <a:rPr lang="en-US" smtClean="0"/>
              <a:t>‹#›</a:t>
            </a:fld>
            <a:endParaRPr lang="en-US"/>
          </a:p>
        </p:txBody>
      </p:sp>
    </p:spTree>
    <p:extLst>
      <p:ext uri="{BB962C8B-B14F-4D97-AF65-F5344CB8AC3E}">
        <p14:creationId xmlns:p14="http://schemas.microsoft.com/office/powerpoint/2010/main" val="32971806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DD0EA-4726-4440-BF9D-E88296FC3068}" type="datetimeFigureOut">
              <a:rPr lang="en-US" smtClean="0"/>
              <a:t>12/6/2024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5089372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CAD10D-99D1-46B2-A85A-C16850FCF8CF}" type="datetimeFigureOut">
              <a:rPr lang="en-US" smtClean="0"/>
              <a:t>12/6/2024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23322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C67E51-34D6-4E3D-8F41-CC63EA446EDD}" type="datetimeFigureOut">
              <a:rPr lang="en-US" smtClean="0"/>
              <a:t>12/6/2024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E30AF5A0-43BB-4336-8627-9123B9144D80}"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66130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9E550-CE3F-497F-B953-7DE0932F91C0}" type="datetimeFigureOut">
              <a:rPr lang="en-US" smtClean="0"/>
              <a:t>12/6/2024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79973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17A0BF4-BAA0-4539-95F2-9C4277F97478}" type="datetimeFigureOut">
              <a:rPr lang="en-US" smtClean="0"/>
              <a:t>12/6/2024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30AF5A0-43BB-4336-8627-9123B9144D80}" type="slidenum">
              <a:rPr lang="en-US" smtClean="0"/>
              <a:t>‹#›</a:t>
            </a:fld>
            <a:endParaRPr lang="en-US"/>
          </a:p>
        </p:txBody>
      </p:sp>
    </p:spTree>
    <p:extLst>
      <p:ext uri="{BB962C8B-B14F-4D97-AF65-F5344CB8AC3E}">
        <p14:creationId xmlns:p14="http://schemas.microsoft.com/office/powerpoint/2010/main" val="23023002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E9884E-D945-496C-84BE-49C61F78F9EC}" type="datetimeFigureOut">
              <a:rPr lang="en-US" smtClean="0"/>
              <a:t>12/6/2024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57517579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D438618-DEE5-47CF-A8B2-A9E090D503CD}" type="datetimeFigureOut">
              <a:rPr lang="en-US" smtClean="0"/>
              <a:t>12/6/2024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30AF5A0-43BB-4336-8627-9123B9144D8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81904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BRAINTEASER QA</a:t>
            </a:r>
          </a:p>
        </p:txBody>
      </p:sp>
      <p:sp>
        <p:nvSpPr>
          <p:cNvPr id="3" name="Subtitle 2"/>
          <p:cNvSpPr>
            <a:spLocks noGrp="1"/>
          </p:cNvSpPr>
          <p:nvPr>
            <p:ph type="subTitle" idx="1"/>
          </p:nvPr>
        </p:nvSpPr>
        <p:spPr/>
        <p:txBody>
          <a:bodyPr vert="horz" lIns="91440" tIns="45720" rIns="91440" bIns="45720" rtlCol="0" anchor="t">
            <a:normAutofit/>
          </a:bodyPr>
          <a:lstStyle/>
          <a:p>
            <a:r>
              <a:rPr lang="en-US"/>
              <a:t>Group 2</a:t>
            </a:r>
            <a:br>
              <a:rPr lang="en-US"/>
            </a:br>
            <a:r>
              <a:rPr lang="en-US"/>
              <a:t>Hung Nguyen,  </a:t>
            </a:r>
            <a:r>
              <a:rPr lang="en-US" err="1">
                <a:ea typeface="+mn-lt"/>
                <a:cs typeface="+mn-lt"/>
              </a:rPr>
              <a:t>Tawsik</a:t>
            </a:r>
            <a:r>
              <a:rPr lang="en-US">
                <a:ea typeface="+mn-lt"/>
                <a:cs typeface="+mn-lt"/>
              </a:rPr>
              <a:t> Jawad,  Autri Ilesh Banerjee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3B6F-882C-45F3-226C-57F1D46D5E95}"/>
              </a:ext>
            </a:extLst>
          </p:cNvPr>
          <p:cNvSpPr>
            <a:spLocks noGrp="1"/>
          </p:cNvSpPr>
          <p:nvPr>
            <p:ph type="title"/>
          </p:nvPr>
        </p:nvSpPr>
        <p:spPr/>
        <p:txBody>
          <a:bodyPr/>
          <a:lstStyle/>
          <a:p>
            <a:r>
              <a:rPr lang="en-US"/>
              <a:t>Similarity Score Evaluation - </a:t>
            </a:r>
            <a:r>
              <a:rPr lang="en-US" err="1"/>
              <a:t>GrAPH</a:t>
            </a:r>
          </a:p>
          <a:p>
            <a:endParaRPr lang="en-US"/>
          </a:p>
        </p:txBody>
      </p:sp>
      <p:sp>
        <p:nvSpPr>
          <p:cNvPr id="4" name="Date Placeholder 3">
            <a:extLst>
              <a:ext uri="{FF2B5EF4-FFF2-40B4-BE49-F238E27FC236}">
                <a16:creationId xmlns:a16="http://schemas.microsoft.com/office/drawing/2014/main" id="{B916B9E4-0382-F94B-5F31-C62926C693DE}"/>
              </a:ext>
            </a:extLst>
          </p:cNvPr>
          <p:cNvSpPr>
            <a:spLocks noGrp="1"/>
          </p:cNvSpPr>
          <p:nvPr>
            <p:ph type="dt" sz="half" idx="10"/>
          </p:nvPr>
        </p:nvSpPr>
        <p:spPr/>
        <p:txBody>
          <a:bodyPr/>
          <a:lstStyle/>
          <a:p>
            <a:fld id="{C3613E61-959E-4F81-AA0D-3078413A5F5D}" type="datetime1">
              <a:rPr lang="en-US" smtClean="0"/>
              <a:t>12/6/2024</a:t>
            </a:fld>
            <a:endParaRPr lang="en-US"/>
          </a:p>
        </p:txBody>
      </p:sp>
      <p:sp>
        <p:nvSpPr>
          <p:cNvPr id="6" name="Slide Number Placeholder 5">
            <a:extLst>
              <a:ext uri="{FF2B5EF4-FFF2-40B4-BE49-F238E27FC236}">
                <a16:creationId xmlns:a16="http://schemas.microsoft.com/office/drawing/2014/main" id="{D6015011-C858-7791-027E-AD1C5FDD0D99}"/>
              </a:ext>
            </a:extLst>
          </p:cNvPr>
          <p:cNvSpPr>
            <a:spLocks noGrp="1"/>
          </p:cNvSpPr>
          <p:nvPr>
            <p:ph type="sldNum" sz="quarter" idx="12"/>
          </p:nvPr>
        </p:nvSpPr>
        <p:spPr/>
        <p:txBody>
          <a:bodyPr/>
          <a:lstStyle/>
          <a:p>
            <a:fld id="{E30AF5A0-43BB-4336-8627-9123B9144D80}" type="slidenum">
              <a:rPr lang="en-US" smtClean="0"/>
              <a:t>10</a:t>
            </a:fld>
            <a:endParaRPr lang="en-US"/>
          </a:p>
        </p:txBody>
      </p:sp>
      <p:pic>
        <p:nvPicPr>
          <p:cNvPr id="3" name="Picture 2" descr="A graph of different colored lines&#10;&#10;Description automatically generated">
            <a:extLst>
              <a:ext uri="{FF2B5EF4-FFF2-40B4-BE49-F238E27FC236}">
                <a16:creationId xmlns:a16="http://schemas.microsoft.com/office/drawing/2014/main" id="{AC17B558-1EDB-5D8A-4C10-1095495959BA}"/>
              </a:ext>
            </a:extLst>
          </p:cNvPr>
          <p:cNvPicPr>
            <a:picLocks noChangeAspect="1"/>
          </p:cNvPicPr>
          <p:nvPr/>
        </p:nvPicPr>
        <p:blipFill>
          <a:blip r:embed="rId2"/>
          <a:srcRect l="9280" t="8243" r="7712" b="4486"/>
          <a:stretch/>
        </p:blipFill>
        <p:spPr>
          <a:xfrm>
            <a:off x="1641203" y="1973660"/>
            <a:ext cx="9076923" cy="4644120"/>
          </a:xfrm>
          <a:prstGeom prst="rect">
            <a:avLst/>
          </a:prstGeom>
        </p:spPr>
      </p:pic>
    </p:spTree>
    <p:extLst>
      <p:ext uri="{BB962C8B-B14F-4D97-AF65-F5344CB8AC3E}">
        <p14:creationId xmlns:p14="http://schemas.microsoft.com/office/powerpoint/2010/main" val="314517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C09E-C04F-1A35-BB28-FF4B6F982B66}"/>
              </a:ext>
            </a:extLst>
          </p:cNvPr>
          <p:cNvSpPr>
            <a:spLocks noGrp="1"/>
          </p:cNvSpPr>
          <p:nvPr>
            <p:ph type="title"/>
          </p:nvPr>
        </p:nvSpPr>
        <p:spPr/>
        <p:txBody>
          <a:bodyPr/>
          <a:lstStyle/>
          <a:p>
            <a:r>
              <a:rPr lang="en-US"/>
              <a:t>Similarity Score Evaluation - Correlation</a:t>
            </a:r>
          </a:p>
        </p:txBody>
      </p:sp>
      <p:graphicFrame>
        <p:nvGraphicFramePr>
          <p:cNvPr id="7" name="Content Placeholder 6">
            <a:extLst>
              <a:ext uri="{FF2B5EF4-FFF2-40B4-BE49-F238E27FC236}">
                <a16:creationId xmlns:a16="http://schemas.microsoft.com/office/drawing/2014/main" id="{1B70C7FF-BAB5-32EF-C2BC-81941E7A598D}"/>
              </a:ext>
            </a:extLst>
          </p:cNvPr>
          <p:cNvGraphicFramePr>
            <a:graphicFrameLocks noGrp="1"/>
          </p:cNvGraphicFramePr>
          <p:nvPr>
            <p:ph idx="1"/>
            <p:extLst>
              <p:ext uri="{D42A27DB-BD31-4B8C-83A1-F6EECF244321}">
                <p14:modId xmlns:p14="http://schemas.microsoft.com/office/powerpoint/2010/main" val="2386471740"/>
              </p:ext>
            </p:extLst>
          </p:nvPr>
        </p:nvGraphicFramePr>
        <p:xfrm>
          <a:off x="800100" y="1973371"/>
          <a:ext cx="6332221" cy="3470896"/>
        </p:xfrm>
        <a:graphic>
          <a:graphicData uri="http://schemas.openxmlformats.org/drawingml/2006/table">
            <a:tbl>
              <a:tblPr/>
              <a:tblGrid>
                <a:gridCol w="1516761">
                  <a:extLst>
                    <a:ext uri="{9D8B030D-6E8A-4147-A177-3AD203B41FA5}">
                      <a16:colId xmlns:a16="http://schemas.microsoft.com/office/drawing/2014/main" val="347906384"/>
                    </a:ext>
                  </a:extLst>
                </a:gridCol>
                <a:gridCol w="2407730">
                  <a:extLst>
                    <a:ext uri="{9D8B030D-6E8A-4147-A177-3AD203B41FA5}">
                      <a16:colId xmlns:a16="http://schemas.microsoft.com/office/drawing/2014/main" val="1171421888"/>
                    </a:ext>
                  </a:extLst>
                </a:gridCol>
                <a:gridCol w="2407730">
                  <a:extLst>
                    <a:ext uri="{9D8B030D-6E8A-4147-A177-3AD203B41FA5}">
                      <a16:colId xmlns:a16="http://schemas.microsoft.com/office/drawing/2014/main" val="3444371039"/>
                    </a:ext>
                  </a:extLst>
                </a:gridCol>
              </a:tblGrid>
              <a:tr h="338046">
                <a:tc>
                  <a:txBody>
                    <a:bodyPr/>
                    <a:lstStyle/>
                    <a:p>
                      <a:pPr algn="l" rtl="0" fontAlgn="base">
                        <a:lnSpc>
                          <a:spcPts val="1482"/>
                        </a:lnSpc>
                      </a:pPr>
                      <a:r>
                        <a:rPr lang="en-US" sz="1200" b="0" i="0" u="none" strike="noStrike">
                          <a:solidFill>
                            <a:srgbClr val="000000"/>
                          </a:solidFill>
                          <a:effectLst/>
                          <a:latin typeface="Aptos Narrow"/>
                        </a:rPr>
                        <a:t>Model</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Semantic Similarity Coefficient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Lexical Similarity Coefficient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4214958"/>
                  </a:ext>
                </a:extLst>
              </a:tr>
              <a:tr h="338046">
                <a:tc>
                  <a:txBody>
                    <a:bodyPr/>
                    <a:lstStyle/>
                    <a:p>
                      <a:pPr algn="l" rtl="0" fontAlgn="base">
                        <a:lnSpc>
                          <a:spcPts val="1482"/>
                        </a:lnSpc>
                      </a:pPr>
                      <a:r>
                        <a:rPr lang="en-US" sz="1200" b="0" i="0" u="none" strike="noStrike">
                          <a:solidFill>
                            <a:srgbClr val="000000"/>
                          </a:solidFill>
                          <a:effectLst/>
                          <a:latin typeface="Aptos Narrow"/>
                        </a:rPr>
                        <a:t>DeBERTa_zero_shot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0.864559</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-0.49396</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3863518"/>
                  </a:ext>
                </a:extLst>
              </a:tr>
              <a:tr h="338046">
                <a:tc>
                  <a:txBody>
                    <a:bodyPr/>
                    <a:lstStyle/>
                    <a:p>
                      <a:pPr algn="l" rtl="0" fontAlgn="base">
                        <a:lnSpc>
                          <a:spcPts val="1482"/>
                        </a:lnSpc>
                      </a:pPr>
                      <a:r>
                        <a:rPr lang="en-US" sz="1200" b="0" i="0" u="none" strike="noStrike">
                          <a:solidFill>
                            <a:srgbClr val="000000"/>
                          </a:solidFill>
                          <a:effectLst/>
                          <a:latin typeface="Aptos Narrow"/>
                        </a:rPr>
                        <a:t>DeBERTa_few_shot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0.773355</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-0.14108</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4460223"/>
                  </a:ext>
                </a:extLst>
              </a:tr>
              <a:tr h="338046">
                <a:tc>
                  <a:txBody>
                    <a:bodyPr/>
                    <a:lstStyle/>
                    <a:p>
                      <a:pPr algn="l" rtl="0" fontAlgn="base">
                        <a:lnSpc>
                          <a:spcPts val="1482"/>
                        </a:lnSpc>
                      </a:pPr>
                      <a:r>
                        <a:rPr lang="en-US" sz="1200" b="0" i="0" u="none" strike="noStrike">
                          <a:solidFill>
                            <a:srgbClr val="000000"/>
                          </a:solidFill>
                          <a:effectLst/>
                          <a:latin typeface="Aptos Narrow"/>
                        </a:rPr>
                        <a:t>Mixtral-8x7B_zero_shot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-0.71374</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-0.79943</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0650603"/>
                  </a:ext>
                </a:extLst>
              </a:tr>
              <a:tr h="338046">
                <a:tc>
                  <a:txBody>
                    <a:bodyPr/>
                    <a:lstStyle/>
                    <a:p>
                      <a:pPr algn="l" rtl="0" fontAlgn="base">
                        <a:lnSpc>
                          <a:spcPts val="1482"/>
                        </a:lnSpc>
                      </a:pPr>
                      <a:r>
                        <a:rPr lang="en-US" sz="1200" b="0" i="0" u="none" strike="noStrike">
                          <a:solidFill>
                            <a:srgbClr val="000000"/>
                          </a:solidFill>
                          <a:effectLst/>
                          <a:latin typeface="Aptos Narrow"/>
                        </a:rPr>
                        <a:t>Mixtral-8x7B_few_shot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-0.83946</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-0.79943</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4373960"/>
                  </a:ext>
                </a:extLst>
              </a:tr>
              <a:tr h="338046">
                <a:tc>
                  <a:txBody>
                    <a:bodyPr/>
                    <a:lstStyle/>
                    <a:p>
                      <a:pPr algn="l" rtl="0" fontAlgn="base">
                        <a:lnSpc>
                          <a:spcPts val="1482"/>
                        </a:lnSpc>
                      </a:pPr>
                      <a:r>
                        <a:rPr lang="en-US" sz="1200" b="0" i="0" u="none" strike="noStrike">
                          <a:solidFill>
                            <a:srgbClr val="000000"/>
                          </a:solidFill>
                          <a:effectLst/>
                          <a:latin typeface="Aptos Narrow"/>
                        </a:rPr>
                        <a:t>Phi3_5_Mini_zero_shot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-0.24504</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-0.56036</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7492159"/>
                  </a:ext>
                </a:extLst>
              </a:tr>
              <a:tr h="338046">
                <a:tc>
                  <a:txBody>
                    <a:bodyPr/>
                    <a:lstStyle/>
                    <a:p>
                      <a:pPr algn="l" rtl="0" fontAlgn="base">
                        <a:lnSpc>
                          <a:spcPts val="1482"/>
                        </a:lnSpc>
                      </a:pPr>
                      <a:r>
                        <a:rPr lang="en-US" sz="1200" b="0" i="0" u="none" strike="noStrike">
                          <a:solidFill>
                            <a:srgbClr val="000000"/>
                          </a:solidFill>
                          <a:effectLst/>
                          <a:latin typeface="Aptos Narrow"/>
                        </a:rPr>
                        <a:t>Phi3_5_Mini_few_shot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-0.24504</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-0.58749</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0077983"/>
                  </a:ext>
                </a:extLst>
              </a:tr>
              <a:tr h="338046">
                <a:tc>
                  <a:txBody>
                    <a:bodyPr/>
                    <a:lstStyle/>
                    <a:p>
                      <a:pPr algn="l" rtl="0" fontAlgn="base">
                        <a:lnSpc>
                          <a:spcPts val="1482"/>
                        </a:lnSpc>
                      </a:pPr>
                      <a:r>
                        <a:rPr lang="en-US" sz="1200" b="0" i="0" u="none" strike="noStrike">
                          <a:solidFill>
                            <a:srgbClr val="000000"/>
                          </a:solidFill>
                          <a:effectLst/>
                          <a:latin typeface="Aptos Narrow"/>
                        </a:rPr>
                        <a:t>RoBERTa_zero_shot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0.744389</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-0.67722</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636689"/>
                  </a:ext>
                </a:extLst>
              </a:tr>
              <a:tr h="338046">
                <a:tc>
                  <a:txBody>
                    <a:bodyPr/>
                    <a:lstStyle/>
                    <a:p>
                      <a:pPr algn="l" rtl="0" fontAlgn="base">
                        <a:lnSpc>
                          <a:spcPts val="1482"/>
                        </a:lnSpc>
                      </a:pPr>
                      <a:r>
                        <a:rPr lang="en-US" sz="1200" b="0" i="0" u="none" strike="noStrike">
                          <a:solidFill>
                            <a:srgbClr val="000000"/>
                          </a:solidFill>
                          <a:effectLst/>
                          <a:latin typeface="Aptos Narrow"/>
                        </a:rPr>
                        <a:t>RoBERTa_few_shot</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-0.90573</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0.472837</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6365012"/>
                  </a:ext>
                </a:extLst>
              </a:tr>
              <a:tr h="241300">
                <a:tc>
                  <a:txBody>
                    <a:bodyPr/>
                    <a:lstStyle/>
                    <a:p>
                      <a:pPr algn="l" rtl="0" fontAlgn="base">
                        <a:lnSpc>
                          <a:spcPts val="1482"/>
                        </a:lnSpc>
                      </a:pPr>
                      <a:r>
                        <a:rPr lang="en-US" sz="1200" b="0" i="0" u="none" strike="noStrike">
                          <a:solidFill>
                            <a:srgbClr val="000000"/>
                          </a:solidFill>
                          <a:effectLst/>
                          <a:latin typeface="Aptos Narrow"/>
                        </a:rPr>
                        <a:t>Total Average</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a:lnSpc>
                          <a:spcPts val="1482"/>
                        </a:lnSpc>
                        <a:buNone/>
                      </a:pPr>
                      <a:r>
                        <a:rPr lang="en-US" sz="1200" b="0" i="0" u="none" strike="noStrike" baseline="0" noProof="0">
                          <a:solidFill>
                            <a:srgbClr val="000000"/>
                          </a:solidFill>
                          <a:effectLst/>
                          <a:latin typeface="Aptos Narrow"/>
                        </a:rPr>
                        <a:t>-0.07084</a:t>
                      </a:r>
                      <a:endParaRPr lang="en-US"/>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ase">
                        <a:lnSpc>
                          <a:spcPts val="1482"/>
                        </a:lnSpc>
                      </a:pPr>
                      <a:r>
                        <a:rPr lang="en-US" sz="1200" b="0" i="0" u="none" strike="noStrike">
                          <a:solidFill>
                            <a:srgbClr val="000000"/>
                          </a:solidFill>
                          <a:effectLst/>
                          <a:latin typeface="Aptos Narrow"/>
                        </a:rPr>
                        <a:t>-0.40267</a:t>
                      </a:r>
                      <a:r>
                        <a:rPr lang="en-US" sz="1200" b="0" i="0">
                          <a:solidFill>
                            <a:srgbClr val="000000"/>
                          </a:solidFill>
                          <a:effectLst/>
                          <a:latin typeface="Aptos Narrow"/>
                        </a:rPr>
                        <a:t> </a:t>
                      </a:r>
                      <a:endParaRPr lang="en-US" sz="2400" b="0" i="0">
                        <a:effectLst/>
                        <a:latin typeface="Aptos Narrow"/>
                      </a:endParaRPr>
                    </a:p>
                  </a:txBody>
                  <a:tcPr marL="56097" marR="56097" marT="28049" marB="2804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10361"/>
                  </a:ext>
                </a:extLst>
              </a:tr>
            </a:tbl>
          </a:graphicData>
        </a:graphic>
      </p:graphicFrame>
      <p:sp>
        <p:nvSpPr>
          <p:cNvPr id="4" name="Date Placeholder 3">
            <a:extLst>
              <a:ext uri="{FF2B5EF4-FFF2-40B4-BE49-F238E27FC236}">
                <a16:creationId xmlns:a16="http://schemas.microsoft.com/office/drawing/2014/main" id="{4C1093C9-C812-D11A-7383-15CA511C7488}"/>
              </a:ext>
            </a:extLst>
          </p:cNvPr>
          <p:cNvSpPr>
            <a:spLocks noGrp="1"/>
          </p:cNvSpPr>
          <p:nvPr>
            <p:ph type="dt" sz="half" idx="10"/>
          </p:nvPr>
        </p:nvSpPr>
        <p:spPr>
          <a:xfrm>
            <a:off x="7605951" y="6321897"/>
            <a:ext cx="2844799" cy="365125"/>
          </a:xfrm>
        </p:spPr>
        <p:txBody>
          <a:bodyPr/>
          <a:lstStyle/>
          <a:p>
            <a:fld id="{603A10F4-E640-4BBC-AC82-FF3588AC74EE}" type="datetime1">
              <a:rPr lang="en-US"/>
              <a:t>12/6/2024</a:t>
            </a:fld>
            <a:endParaRPr lang="en-US"/>
          </a:p>
        </p:txBody>
      </p:sp>
      <p:sp>
        <p:nvSpPr>
          <p:cNvPr id="5" name="Footer Placeholder 4">
            <a:extLst>
              <a:ext uri="{FF2B5EF4-FFF2-40B4-BE49-F238E27FC236}">
                <a16:creationId xmlns:a16="http://schemas.microsoft.com/office/drawing/2014/main" id="{210C8CD1-0B01-5A35-9226-32AE580D9A45}"/>
              </a:ext>
            </a:extLst>
          </p:cNvPr>
          <p:cNvSpPr>
            <a:spLocks noGrp="1"/>
          </p:cNvSpPr>
          <p:nvPr>
            <p:ph type="ftr" sz="quarter" idx="11"/>
          </p:nvPr>
        </p:nvSpPr>
        <p:spPr>
          <a:xfrm>
            <a:off x="581192" y="6317571"/>
            <a:ext cx="6917210" cy="365125"/>
          </a:xfrm>
        </p:spPr>
        <p:txBody>
          <a:bodyPr/>
          <a:lstStyle/>
          <a:p>
            <a:r>
              <a:rPr lang="en-US"/>
              <a:t>
              </a:t>
            </a:r>
          </a:p>
        </p:txBody>
      </p:sp>
      <p:sp>
        <p:nvSpPr>
          <p:cNvPr id="6" name="Slide Number Placeholder 5">
            <a:extLst>
              <a:ext uri="{FF2B5EF4-FFF2-40B4-BE49-F238E27FC236}">
                <a16:creationId xmlns:a16="http://schemas.microsoft.com/office/drawing/2014/main" id="{B8E4DA99-8263-0933-868F-3E0828D85299}"/>
              </a:ext>
            </a:extLst>
          </p:cNvPr>
          <p:cNvSpPr>
            <a:spLocks noGrp="1"/>
          </p:cNvSpPr>
          <p:nvPr>
            <p:ph type="sldNum" sz="quarter" idx="12"/>
          </p:nvPr>
        </p:nvSpPr>
        <p:spPr>
          <a:xfrm>
            <a:off x="10558300" y="6321897"/>
            <a:ext cx="1052508" cy="365125"/>
          </a:xfrm>
        </p:spPr>
        <p:txBody>
          <a:bodyPr/>
          <a:lstStyle/>
          <a:p>
            <a:fld id="{E30AF5A0-43BB-4336-8627-9123B9144D80}" type="slidenum">
              <a:rPr lang="en-US" dirty="0"/>
              <a:t>11</a:t>
            </a:fld>
            <a:endParaRPr lang="en-US"/>
          </a:p>
        </p:txBody>
      </p:sp>
      <p:sp>
        <p:nvSpPr>
          <p:cNvPr id="8" name="TextBox 7">
            <a:extLst>
              <a:ext uri="{FF2B5EF4-FFF2-40B4-BE49-F238E27FC236}">
                <a16:creationId xmlns:a16="http://schemas.microsoft.com/office/drawing/2014/main" id="{0F5E936C-EDA6-C32E-4734-320CC3107BE4}"/>
              </a:ext>
            </a:extLst>
          </p:cNvPr>
          <p:cNvSpPr txBox="1"/>
          <p:nvPr/>
        </p:nvSpPr>
        <p:spPr>
          <a:xfrm>
            <a:off x="7231786" y="2164080"/>
            <a:ext cx="4359580" cy="3693319"/>
          </a:xfrm>
          <a:prstGeom prst="rect">
            <a:avLst/>
          </a:prstGeom>
          <a:noFill/>
        </p:spPr>
        <p:txBody>
          <a:bodyPr wrap="square" rtlCol="0">
            <a:spAutoFit/>
          </a:bodyPr>
          <a:lstStyle/>
          <a:p>
            <a:pPr marL="285750" indent="-285750">
              <a:buFont typeface="Arial" panose="020B0604020202020204" pitchFamily="34" charset="0"/>
              <a:buChar char="•"/>
            </a:pPr>
            <a:r>
              <a:rPr lang="en-US" b="1"/>
              <a:t>Semantic Similarity: </a:t>
            </a:r>
            <a:r>
              <a:rPr lang="en-US"/>
              <a:t>Strong correlation observed between question similarity and semantic reconstruction for </a:t>
            </a:r>
            <a:r>
              <a:rPr lang="en-US" err="1"/>
              <a:t>DeBERTa</a:t>
            </a:r>
            <a:r>
              <a:rPr lang="en-US"/>
              <a:t> and </a:t>
            </a:r>
            <a:r>
              <a:rPr lang="en-US" err="1"/>
              <a:t>RoBERTa</a:t>
            </a:r>
            <a:r>
              <a:rPr lang="en-US"/>
              <a:t>, unlike other models.</a:t>
            </a:r>
          </a:p>
          <a:p>
            <a:endParaRPr lang="en-US"/>
          </a:p>
          <a:p>
            <a:pPr marL="285750" indent="-285750">
              <a:buFont typeface="Arial" panose="020B0604020202020204" pitchFamily="34" charset="0"/>
              <a:buChar char="•"/>
            </a:pPr>
            <a:r>
              <a:rPr lang="en-US" b="1"/>
              <a:t>Lexical Similarity: </a:t>
            </a:r>
            <a:r>
              <a:rPr lang="en-US"/>
              <a:t>Positive correlation with group-based accuracy across several models.</a:t>
            </a:r>
            <a:br>
              <a:rPr lang="en-US"/>
            </a:br>
            <a:endParaRPr lang="en-US"/>
          </a:p>
          <a:p>
            <a:pPr marL="285750" indent="-285750">
              <a:buFont typeface="Arial" panose="020B0604020202020204" pitchFamily="34" charset="0"/>
              <a:buChar char="•"/>
            </a:pPr>
            <a:r>
              <a:rPr lang="en-US"/>
              <a:t>Mixed results across other models prevent its inclusion in the final evaluation metrics.</a:t>
            </a:r>
          </a:p>
        </p:txBody>
      </p:sp>
    </p:spTree>
    <p:extLst>
      <p:ext uri="{BB962C8B-B14F-4D97-AF65-F5344CB8AC3E}">
        <p14:creationId xmlns:p14="http://schemas.microsoft.com/office/powerpoint/2010/main" val="266218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8B3D-2B8B-855C-8375-C49852DEF064}"/>
              </a:ext>
            </a:extLst>
          </p:cNvPr>
          <p:cNvSpPr>
            <a:spLocks noGrp="1"/>
          </p:cNvSpPr>
          <p:nvPr>
            <p:ph type="title"/>
          </p:nvPr>
        </p:nvSpPr>
        <p:spPr/>
        <p:txBody>
          <a:bodyPr anchor="t">
            <a:normAutofit/>
          </a:bodyPr>
          <a:lstStyle/>
          <a:p>
            <a:r>
              <a:rPr lang="en-US"/>
              <a:t>Hyperparameter tuning - </a:t>
            </a:r>
            <a:r>
              <a:rPr lang="en-US" err="1"/>
              <a:t>LoRA</a:t>
            </a:r>
          </a:p>
        </p:txBody>
      </p:sp>
      <p:sp>
        <p:nvSpPr>
          <p:cNvPr id="3" name="Content Placeholder 2">
            <a:extLst>
              <a:ext uri="{FF2B5EF4-FFF2-40B4-BE49-F238E27FC236}">
                <a16:creationId xmlns:a16="http://schemas.microsoft.com/office/drawing/2014/main" id="{50B89779-FE2D-016A-D8B2-EC1F41661D75}"/>
              </a:ext>
            </a:extLst>
          </p:cNvPr>
          <p:cNvSpPr>
            <a:spLocks noGrp="1"/>
          </p:cNvSpPr>
          <p:nvPr>
            <p:ph sz="half" idx="1"/>
          </p:nvPr>
        </p:nvSpPr>
        <p:spPr/>
        <p:txBody>
          <a:bodyPr vert="horz" lIns="91440" tIns="45720" rIns="91440" bIns="45720" rtlCol="0">
            <a:normAutofit/>
          </a:bodyPr>
          <a:lstStyle/>
          <a:p>
            <a:r>
              <a:rPr lang="en-US" err="1"/>
              <a:t>LoRA</a:t>
            </a:r>
            <a:r>
              <a:rPr lang="en-US"/>
              <a:t> introduces two smaller, low-rank matrices, A and B, alongside the original weight matrices. </a:t>
            </a:r>
          </a:p>
          <a:p>
            <a:r>
              <a:rPr lang="en-US"/>
              <a:t>These smaller matrices contain the trainable parameters, reducing the number of parameters that need to be updated during training</a:t>
            </a:r>
          </a:p>
          <a:p>
            <a:r>
              <a:rPr lang="en-US" err="1"/>
              <a:t>LoRA</a:t>
            </a:r>
            <a:r>
              <a:rPr lang="en-US"/>
              <a:t> significantly cuts down on the computational resources required for fine-tuning,</a:t>
            </a:r>
          </a:p>
        </p:txBody>
      </p:sp>
      <p:sp>
        <p:nvSpPr>
          <p:cNvPr id="4" name="Date Placeholder 3">
            <a:extLst>
              <a:ext uri="{FF2B5EF4-FFF2-40B4-BE49-F238E27FC236}">
                <a16:creationId xmlns:a16="http://schemas.microsoft.com/office/drawing/2014/main" id="{D27F8A4B-D7F9-145E-FFFB-9A56D8CD6F7F}"/>
              </a:ext>
            </a:extLst>
          </p:cNvPr>
          <p:cNvSpPr>
            <a:spLocks noGrp="1"/>
          </p:cNvSpPr>
          <p:nvPr>
            <p:ph type="dt" sz="half" idx="10"/>
          </p:nvPr>
        </p:nvSpPr>
        <p:spPr/>
        <p:txBody>
          <a:bodyPr anchor="ctr">
            <a:normAutofit/>
          </a:bodyPr>
          <a:lstStyle/>
          <a:p>
            <a:pPr>
              <a:spcAft>
                <a:spcPts val="600"/>
              </a:spcAft>
            </a:pPr>
            <a:fld id="{2D1040B8-1813-42DA-963B-B6FD8FA43E65}" type="datetime1">
              <a:rPr lang="en-US"/>
              <a:pPr>
                <a:spcAft>
                  <a:spcPts val="600"/>
                </a:spcAft>
              </a:pPr>
              <a:t>12/6/2024</a:t>
            </a:fld>
            <a:endParaRPr lang="en-US"/>
          </a:p>
        </p:txBody>
      </p:sp>
      <p:sp>
        <p:nvSpPr>
          <p:cNvPr id="5" name="Footer Placeholder 4">
            <a:extLst>
              <a:ext uri="{FF2B5EF4-FFF2-40B4-BE49-F238E27FC236}">
                <a16:creationId xmlns:a16="http://schemas.microsoft.com/office/drawing/2014/main" id="{D257EEA2-77A8-3538-2C33-605EE7F288AF}"/>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519BE8E4-9EF0-E96C-1C23-70A978CFF86F}"/>
              </a:ext>
            </a:extLst>
          </p:cNvPr>
          <p:cNvSpPr>
            <a:spLocks noGrp="1"/>
          </p:cNvSpPr>
          <p:nvPr>
            <p:ph type="sldNum" sz="quarter" idx="12"/>
          </p:nvPr>
        </p:nvSpPr>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12</a:t>
            </a:fld>
            <a:endParaRPr lang="en-US"/>
          </a:p>
        </p:txBody>
      </p:sp>
      <p:pic>
        <p:nvPicPr>
          <p:cNvPr id="8" name="Picture 7" descr="A diagram of a diagram of weights&#10;&#10;Description automatically generated">
            <a:extLst>
              <a:ext uri="{FF2B5EF4-FFF2-40B4-BE49-F238E27FC236}">
                <a16:creationId xmlns:a16="http://schemas.microsoft.com/office/drawing/2014/main" id="{A6C671FC-8B25-B1BD-B3FF-F75F147D67A8}"/>
              </a:ext>
            </a:extLst>
          </p:cNvPr>
          <p:cNvPicPr>
            <a:picLocks noChangeAspect="1"/>
          </p:cNvPicPr>
          <p:nvPr/>
        </p:nvPicPr>
        <p:blipFill>
          <a:blip r:embed="rId3"/>
          <a:srcRect l="14700" r="13679"/>
          <a:stretch/>
        </p:blipFill>
        <p:spPr>
          <a:xfrm>
            <a:off x="6172200" y="2128684"/>
            <a:ext cx="5219700" cy="3844414"/>
          </a:xfrm>
          <a:prstGeom prst="rect">
            <a:avLst/>
          </a:prstGeom>
          <a:noFill/>
        </p:spPr>
      </p:pic>
    </p:spTree>
    <p:extLst>
      <p:ext uri="{BB962C8B-B14F-4D97-AF65-F5344CB8AC3E}">
        <p14:creationId xmlns:p14="http://schemas.microsoft.com/office/powerpoint/2010/main" val="269868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44E7-2648-93EB-543E-32D237CC18AE}"/>
              </a:ext>
            </a:extLst>
          </p:cNvPr>
          <p:cNvSpPr>
            <a:spLocks noGrp="1"/>
          </p:cNvSpPr>
          <p:nvPr>
            <p:ph type="title"/>
          </p:nvPr>
        </p:nvSpPr>
        <p:spPr/>
        <p:txBody>
          <a:bodyPr/>
          <a:lstStyle/>
          <a:p>
            <a:r>
              <a:rPr lang="en-US"/>
              <a:t>Hyperparameter tuning – parameters</a:t>
            </a:r>
          </a:p>
        </p:txBody>
      </p:sp>
      <p:sp>
        <p:nvSpPr>
          <p:cNvPr id="3" name="Content Placeholder 2">
            <a:extLst>
              <a:ext uri="{FF2B5EF4-FFF2-40B4-BE49-F238E27FC236}">
                <a16:creationId xmlns:a16="http://schemas.microsoft.com/office/drawing/2014/main" id="{2150627A-48C8-653F-C902-F547D6713C4B}"/>
              </a:ext>
            </a:extLst>
          </p:cNvPr>
          <p:cNvSpPr>
            <a:spLocks noGrp="1"/>
          </p:cNvSpPr>
          <p:nvPr>
            <p:ph idx="1"/>
          </p:nvPr>
        </p:nvSpPr>
        <p:spPr/>
        <p:txBody>
          <a:bodyPr vert="horz" lIns="91440" tIns="45720" rIns="91440" bIns="45720" rtlCol="0" anchor="t">
            <a:normAutofit/>
          </a:bodyPr>
          <a:lstStyle/>
          <a:p>
            <a:r>
              <a:rPr lang="en-US"/>
              <a:t>Batch size = 16</a:t>
            </a:r>
          </a:p>
          <a:p>
            <a:r>
              <a:rPr lang="en-US"/>
              <a:t>Epochs = 5</a:t>
            </a:r>
          </a:p>
          <a:p>
            <a:r>
              <a:rPr lang="en-US"/>
              <a:t>Rank = 4</a:t>
            </a:r>
          </a:p>
          <a:p>
            <a:r>
              <a:rPr lang="en-US" err="1"/>
              <a:t>LoRA</a:t>
            </a:r>
            <a:r>
              <a:rPr lang="en-US"/>
              <a:t> alpha = 8</a:t>
            </a:r>
          </a:p>
          <a:p>
            <a:r>
              <a:rPr lang="en-US" err="1"/>
              <a:t>LoRA</a:t>
            </a:r>
            <a:r>
              <a:rPr lang="en-US"/>
              <a:t> dropout = 0.1</a:t>
            </a:r>
          </a:p>
          <a:p>
            <a:r>
              <a:rPr lang="en-US"/>
              <a:t>Learning Rate = [0.1, 0.05, 0.01, 0.005, 0.001, 0.0005, 0.0001, 0.00001]</a:t>
            </a:r>
          </a:p>
          <a:p>
            <a:r>
              <a:rPr lang="en-US"/>
              <a:t>Weight Decay = [0.1, 0.05, 0.01, 0.005, 0.001, 0.0005, 0.0001, 0.00001]</a:t>
            </a:r>
          </a:p>
          <a:p>
            <a:endParaRPr lang="en-US"/>
          </a:p>
        </p:txBody>
      </p:sp>
    </p:spTree>
    <p:extLst>
      <p:ext uri="{BB962C8B-B14F-4D97-AF65-F5344CB8AC3E}">
        <p14:creationId xmlns:p14="http://schemas.microsoft.com/office/powerpoint/2010/main" val="390004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005F-B418-D025-9438-CD43BF6CB969}"/>
              </a:ext>
            </a:extLst>
          </p:cNvPr>
          <p:cNvSpPr>
            <a:spLocks noGrp="1"/>
          </p:cNvSpPr>
          <p:nvPr>
            <p:ph type="title"/>
          </p:nvPr>
        </p:nvSpPr>
        <p:spPr/>
        <p:txBody>
          <a:bodyPr/>
          <a:lstStyle/>
          <a:p>
            <a:r>
              <a:rPr lang="en-US"/>
              <a:t>Hyperparameter tuning – Overfitting &amp; </a:t>
            </a:r>
            <a:r>
              <a:rPr lang="en-US" err="1"/>
              <a:t>UNderfitting</a:t>
            </a:r>
            <a:endParaRPr lang="en-US"/>
          </a:p>
        </p:txBody>
      </p:sp>
      <p:sp>
        <p:nvSpPr>
          <p:cNvPr id="3" name="Content Placeholder 2">
            <a:extLst>
              <a:ext uri="{FF2B5EF4-FFF2-40B4-BE49-F238E27FC236}">
                <a16:creationId xmlns:a16="http://schemas.microsoft.com/office/drawing/2014/main" id="{BAEC502D-9BEC-5003-3B90-A32815E4B066}"/>
              </a:ext>
            </a:extLst>
          </p:cNvPr>
          <p:cNvSpPr>
            <a:spLocks noGrp="1"/>
          </p:cNvSpPr>
          <p:nvPr>
            <p:ph idx="1"/>
          </p:nvPr>
        </p:nvSpPr>
        <p:spPr/>
        <p:txBody>
          <a:bodyPr/>
          <a:lstStyle/>
          <a:p>
            <a:r>
              <a:rPr lang="en-US"/>
              <a:t>When hyperparameter tuning, there is a chance that the model may underfit or overfit</a:t>
            </a:r>
          </a:p>
          <a:p>
            <a:r>
              <a:rPr lang="en-US"/>
              <a:t>Loss divergence = evaluation loss – training loss at last step</a:t>
            </a:r>
          </a:p>
          <a:p>
            <a:pPr lvl="1"/>
            <a:r>
              <a:rPr lang="en-US"/>
              <a:t>If loss divergence &gt; 0, the model is overfitting</a:t>
            </a:r>
          </a:p>
          <a:p>
            <a:pPr lvl="1"/>
            <a:r>
              <a:rPr lang="en-US"/>
              <a:t>If loss divergence &lt; 0, the model is underfitting</a:t>
            </a:r>
          </a:p>
          <a:p>
            <a:pPr lvl="1"/>
            <a:r>
              <a:rPr lang="en-US"/>
              <a:t>If loss divergence ≈ 0, the model is best fitting.</a:t>
            </a:r>
          </a:p>
        </p:txBody>
      </p:sp>
      <p:sp>
        <p:nvSpPr>
          <p:cNvPr id="4" name="Date Placeholder 3">
            <a:extLst>
              <a:ext uri="{FF2B5EF4-FFF2-40B4-BE49-F238E27FC236}">
                <a16:creationId xmlns:a16="http://schemas.microsoft.com/office/drawing/2014/main" id="{69B6D0C0-1C35-F327-E2D6-608A326A3343}"/>
              </a:ext>
            </a:extLst>
          </p:cNvPr>
          <p:cNvSpPr>
            <a:spLocks noGrp="1"/>
          </p:cNvSpPr>
          <p:nvPr>
            <p:ph type="dt" sz="half" idx="10"/>
          </p:nvPr>
        </p:nvSpPr>
        <p:spPr/>
        <p:txBody>
          <a:bodyPr/>
          <a:lstStyle/>
          <a:p>
            <a:fld id="{342F19D3-CD51-4995-A90D-15CA88934E7C}" type="datetime1">
              <a:rPr lang="en-US" smtClean="0"/>
              <a:t>12/6/2024</a:t>
            </a:fld>
            <a:endParaRPr lang="en-US"/>
          </a:p>
        </p:txBody>
      </p:sp>
      <p:sp>
        <p:nvSpPr>
          <p:cNvPr id="5" name="Footer Placeholder 4">
            <a:extLst>
              <a:ext uri="{FF2B5EF4-FFF2-40B4-BE49-F238E27FC236}">
                <a16:creationId xmlns:a16="http://schemas.microsoft.com/office/drawing/2014/main" id="{7E3C0844-7452-5C49-1ED9-111D39543E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F726812-EF22-0654-B5DB-005BC7C90163}"/>
              </a:ext>
            </a:extLst>
          </p:cNvPr>
          <p:cNvSpPr>
            <a:spLocks noGrp="1"/>
          </p:cNvSpPr>
          <p:nvPr>
            <p:ph type="sldNum" sz="quarter" idx="12"/>
          </p:nvPr>
        </p:nvSpPr>
        <p:spPr/>
        <p:txBody>
          <a:bodyPr/>
          <a:lstStyle/>
          <a:p>
            <a:fld id="{E30AF5A0-43BB-4336-8627-9123B9144D80}" type="slidenum">
              <a:rPr lang="en-US" smtClean="0"/>
              <a:t>14</a:t>
            </a:fld>
            <a:endParaRPr lang="en-US"/>
          </a:p>
        </p:txBody>
      </p:sp>
    </p:spTree>
    <p:extLst>
      <p:ext uri="{BB962C8B-B14F-4D97-AF65-F5344CB8AC3E}">
        <p14:creationId xmlns:p14="http://schemas.microsoft.com/office/powerpoint/2010/main" val="58465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45B4-5EC8-56AC-F2A6-846C3BAC8426}"/>
              </a:ext>
            </a:extLst>
          </p:cNvPr>
          <p:cNvSpPr>
            <a:spLocks noGrp="1"/>
          </p:cNvSpPr>
          <p:nvPr>
            <p:ph type="title"/>
          </p:nvPr>
        </p:nvSpPr>
        <p:spPr>
          <a:xfrm>
            <a:off x="581192" y="713200"/>
            <a:ext cx="11029616" cy="1013800"/>
          </a:xfrm>
        </p:spPr>
        <p:txBody>
          <a:bodyPr vert="horz" lIns="91440" tIns="45720" rIns="91440" bIns="45720" rtlCol="0" anchor="t">
            <a:noAutofit/>
          </a:bodyPr>
          <a:lstStyle/>
          <a:p>
            <a:r>
              <a:rPr lang="en-US" spc="30">
                <a:latin typeface="Univers Condensed"/>
              </a:rPr>
              <a:t>Hyperparameter tuning Results - Mixtral-8x7B-v0.1 instance-based</a:t>
            </a:r>
            <a:endParaRPr lang="en-US"/>
          </a:p>
          <a:p>
            <a:endParaRPr lang="en-US" sz="4000" spc="30">
              <a:solidFill>
                <a:srgbClr val="000000"/>
              </a:solidFill>
              <a:latin typeface="Univers Condensed"/>
            </a:endParaRPr>
          </a:p>
        </p:txBody>
      </p:sp>
      <p:pic>
        <p:nvPicPr>
          <p:cNvPr id="1034" name="Picture 10">
            <a:extLst>
              <a:ext uri="{FF2B5EF4-FFF2-40B4-BE49-F238E27FC236}">
                <a16:creationId xmlns:a16="http://schemas.microsoft.com/office/drawing/2014/main" id="{A768F595-98A7-290F-41D7-6E429AC2D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 y="1893756"/>
            <a:ext cx="4485281" cy="33639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21FD464-3BB6-DF15-010E-1FF5FB6A9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07" y="1893756"/>
            <a:ext cx="4485281" cy="336396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E32BC341-C550-44FA-1A42-46C1B933A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707" y="1893756"/>
            <a:ext cx="4485280" cy="336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5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D278-3466-F479-2D7B-8FB82212D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65B59-D216-52B3-DDA9-BDC4F5A8923A}"/>
              </a:ext>
            </a:extLst>
          </p:cNvPr>
          <p:cNvSpPr>
            <a:spLocks noGrp="1"/>
          </p:cNvSpPr>
          <p:nvPr>
            <p:ph type="title"/>
          </p:nvPr>
        </p:nvSpPr>
        <p:spPr/>
        <p:txBody>
          <a:bodyPr>
            <a:normAutofit/>
          </a:bodyPr>
          <a:lstStyle/>
          <a:p>
            <a:r>
              <a:rPr lang="en-US"/>
              <a:t>Hyperparameter tuning Results - Mixtral-8x7B-v0.1 group-based</a:t>
            </a:r>
          </a:p>
        </p:txBody>
      </p:sp>
      <p:pic>
        <p:nvPicPr>
          <p:cNvPr id="2052" name="Picture 4">
            <a:extLst>
              <a:ext uri="{FF2B5EF4-FFF2-40B4-BE49-F238E27FC236}">
                <a16:creationId xmlns:a16="http://schemas.microsoft.com/office/drawing/2014/main" id="{5AFD4E1D-168E-F11C-E988-EDE2EB81F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178" y="2225628"/>
            <a:ext cx="4359797" cy="32698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010FF63-BCD8-8946-2C52-3978161E7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58" y="2225628"/>
            <a:ext cx="4359797" cy="32698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53BE366-280E-C875-D28A-8413A39FC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097" y="2225628"/>
            <a:ext cx="4359797" cy="326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98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A41F-B092-EE42-0A4A-ADC2B9135A48}"/>
              </a:ext>
            </a:extLst>
          </p:cNvPr>
          <p:cNvSpPr>
            <a:spLocks noGrp="1"/>
          </p:cNvSpPr>
          <p:nvPr>
            <p:ph type="title"/>
          </p:nvPr>
        </p:nvSpPr>
        <p:spPr/>
        <p:txBody>
          <a:bodyPr anchor="t">
            <a:normAutofit/>
          </a:bodyPr>
          <a:lstStyle/>
          <a:p>
            <a:r>
              <a:rPr lang="en-US"/>
              <a:t>Hyperparameter tuning Results – Phi 3.5 Mini instance-based</a:t>
            </a:r>
          </a:p>
        </p:txBody>
      </p:sp>
      <p:sp>
        <p:nvSpPr>
          <p:cNvPr id="3079" name="Date Placeholder 3">
            <a:extLst>
              <a:ext uri="{FF2B5EF4-FFF2-40B4-BE49-F238E27FC236}">
                <a16:creationId xmlns:a16="http://schemas.microsoft.com/office/drawing/2014/main" id="{93C39BBB-603C-8117-97A9-28E33F072977}"/>
              </a:ext>
            </a:extLst>
          </p:cNvPr>
          <p:cNvSpPr>
            <a:spLocks noGrp="1"/>
          </p:cNvSpPr>
          <p:nvPr>
            <p:ph type="dt" sz="half" idx="10"/>
          </p:nvPr>
        </p:nvSpPr>
        <p:spPr/>
        <p:txBody>
          <a:bodyPr/>
          <a:lstStyle/>
          <a:p>
            <a:pPr>
              <a:spcAft>
                <a:spcPts val="600"/>
              </a:spcAft>
            </a:pPr>
            <a:fld id="{CA751470-D84A-4A7D-A39C-793560E16F0E}" type="datetime1">
              <a:rPr lang="en-US"/>
              <a:pPr>
                <a:spcAft>
                  <a:spcPts val="600"/>
                </a:spcAft>
              </a:pPr>
              <a:t>12/6/2024</a:t>
            </a:fld>
            <a:endParaRPr lang="en-US"/>
          </a:p>
        </p:txBody>
      </p:sp>
      <p:sp>
        <p:nvSpPr>
          <p:cNvPr id="3083" name="Slide Number Placeholder 5">
            <a:extLst>
              <a:ext uri="{FF2B5EF4-FFF2-40B4-BE49-F238E27FC236}">
                <a16:creationId xmlns:a16="http://schemas.microsoft.com/office/drawing/2014/main" id="{5B501F6C-AA57-BF3F-99A4-2B24D9E8CB1E}"/>
              </a:ext>
            </a:extLst>
          </p:cNvPr>
          <p:cNvSpPr>
            <a:spLocks noGrp="1"/>
          </p:cNvSpPr>
          <p:nvPr>
            <p:ph type="sldNum" sz="quarter" idx="12"/>
          </p:nvPr>
        </p:nvSpPr>
        <p:spPr/>
        <p:txBody>
          <a:bodyPr/>
          <a:lstStyle/>
          <a:p>
            <a:pPr>
              <a:spcAft>
                <a:spcPts val="600"/>
              </a:spcAft>
            </a:pPr>
            <a:fld id="{E30AF5A0-43BB-4336-8627-9123B9144D80}" type="slidenum">
              <a:rPr lang="en-US" dirty="0"/>
              <a:pPr>
                <a:spcAft>
                  <a:spcPts val="600"/>
                </a:spcAft>
              </a:pPr>
              <a:t>17</a:t>
            </a:fld>
            <a:endParaRPr lang="en-US"/>
          </a:p>
        </p:txBody>
      </p:sp>
      <p:pic>
        <p:nvPicPr>
          <p:cNvPr id="3076" name="Picture 4">
            <a:extLst>
              <a:ext uri="{FF2B5EF4-FFF2-40B4-BE49-F238E27FC236}">
                <a16:creationId xmlns:a16="http://schemas.microsoft.com/office/drawing/2014/main" id="{B1A8CE95-DA77-5B9E-BB09-E50DE34F6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92" y="1715957"/>
            <a:ext cx="4277419" cy="32080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41BBC4A-CD19-AF51-77C9-AD893DDC4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24" y="1744937"/>
            <a:ext cx="4277419" cy="32080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0B5D062E-4F30-6513-ACAF-15BD314AC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9386" y="1744937"/>
            <a:ext cx="4277419" cy="320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99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E077A-D108-D48C-4AC2-071B80142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71658-2F4B-4B8E-17CA-3E506352083F}"/>
              </a:ext>
            </a:extLst>
          </p:cNvPr>
          <p:cNvSpPr>
            <a:spLocks noGrp="1"/>
          </p:cNvSpPr>
          <p:nvPr>
            <p:ph type="title"/>
          </p:nvPr>
        </p:nvSpPr>
        <p:spPr/>
        <p:txBody>
          <a:bodyPr/>
          <a:lstStyle/>
          <a:p>
            <a:r>
              <a:rPr lang="en-US"/>
              <a:t>Hyperparameter tuning Results – Phi 3.5 mini group-based</a:t>
            </a:r>
          </a:p>
        </p:txBody>
      </p:sp>
      <p:pic>
        <p:nvPicPr>
          <p:cNvPr id="9218" name="Picture 2">
            <a:extLst>
              <a:ext uri="{FF2B5EF4-FFF2-40B4-BE49-F238E27FC236}">
                <a16:creationId xmlns:a16="http://schemas.microsoft.com/office/drawing/2014/main" id="{673F01AF-FE09-71DF-BF21-F64CD4963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92" y="2407535"/>
            <a:ext cx="4234936" cy="317620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2F8389E-25ED-2C3F-C7FA-7F48D4A86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918" y="2407535"/>
            <a:ext cx="4234936" cy="317620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6CC3A62-D805-D0D1-A9FC-7F536D14F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707" y="2407535"/>
            <a:ext cx="4234936" cy="317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4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02E6CC-3497-217A-BE26-88333C9573A5}"/>
              </a:ext>
            </a:extLst>
          </p:cNvPr>
          <p:cNvSpPr>
            <a:spLocks noGrp="1"/>
          </p:cNvSpPr>
          <p:nvPr>
            <p:ph type="dt" sz="half" idx="10"/>
          </p:nvPr>
        </p:nvSpPr>
        <p:spPr>
          <a:xfrm>
            <a:off x="7605951" y="5894589"/>
            <a:ext cx="3324338" cy="426673"/>
          </a:xfrm>
        </p:spPr>
        <p:txBody>
          <a:bodyPr/>
          <a:lstStyle/>
          <a:p>
            <a:fld id="{D0FF2B02-A26A-404D-B9E4-86F08EBE02B1}" type="datetime1">
              <a:rPr lang="en-US" smtClean="0"/>
              <a:t>12/6/2024</a:t>
            </a:fld>
            <a:endParaRPr lang="en-US"/>
          </a:p>
        </p:txBody>
      </p:sp>
      <p:sp>
        <p:nvSpPr>
          <p:cNvPr id="5" name="Footer Placeholder 4">
            <a:extLst>
              <a:ext uri="{FF2B5EF4-FFF2-40B4-BE49-F238E27FC236}">
                <a16:creationId xmlns:a16="http://schemas.microsoft.com/office/drawing/2014/main" id="{59FF0506-41F9-EB5F-4465-EE757452F5ED}"/>
              </a:ext>
            </a:extLst>
          </p:cNvPr>
          <p:cNvSpPr>
            <a:spLocks noGrp="1"/>
          </p:cNvSpPr>
          <p:nvPr>
            <p:ph type="ftr" sz="quarter" idx="11"/>
          </p:nvPr>
        </p:nvSpPr>
        <p:spPr>
          <a:xfrm>
            <a:off x="581191" y="5890263"/>
            <a:ext cx="8083223" cy="426673"/>
          </a:xfrm>
        </p:spPr>
        <p:txBody>
          <a:bodyPr/>
          <a:lstStyle/>
          <a:p>
            <a:r>
              <a:rPr lang="en-US"/>
              <a:t>
              </a:t>
            </a:r>
          </a:p>
        </p:txBody>
      </p:sp>
      <p:sp>
        <p:nvSpPr>
          <p:cNvPr id="6" name="Slide Number Placeholder 5">
            <a:extLst>
              <a:ext uri="{FF2B5EF4-FFF2-40B4-BE49-F238E27FC236}">
                <a16:creationId xmlns:a16="http://schemas.microsoft.com/office/drawing/2014/main" id="{CFCA6425-0A46-5F8F-2514-F87F5C8DB6AB}"/>
              </a:ext>
            </a:extLst>
          </p:cNvPr>
          <p:cNvSpPr>
            <a:spLocks noGrp="1"/>
          </p:cNvSpPr>
          <p:nvPr>
            <p:ph type="sldNum" sz="quarter" idx="12"/>
          </p:nvPr>
        </p:nvSpPr>
        <p:spPr>
          <a:xfrm>
            <a:off x="10558300" y="5894589"/>
            <a:ext cx="1229926" cy="426673"/>
          </a:xfrm>
        </p:spPr>
        <p:txBody>
          <a:bodyPr/>
          <a:lstStyle/>
          <a:p>
            <a:fld id="{E30AF5A0-43BB-4336-8627-9123B9144D80}" type="slidenum">
              <a:rPr lang="en-US" smtClean="0"/>
              <a:t>19</a:t>
            </a:fld>
            <a:endParaRPr lang="en-US"/>
          </a:p>
        </p:txBody>
      </p:sp>
      <p:sp>
        <p:nvSpPr>
          <p:cNvPr id="7" name="Title 1">
            <a:extLst>
              <a:ext uri="{FF2B5EF4-FFF2-40B4-BE49-F238E27FC236}">
                <a16:creationId xmlns:a16="http://schemas.microsoft.com/office/drawing/2014/main" id="{DD3BC14A-DB56-A8E5-2875-3303E052296E}"/>
              </a:ext>
            </a:extLst>
          </p:cNvPr>
          <p:cNvSpPr txBox="1">
            <a:spLocks/>
          </p:cNvSpPr>
          <p:nvPr/>
        </p:nvSpPr>
        <p:spPr>
          <a:xfrm>
            <a:off x="617259" y="321931"/>
            <a:ext cx="10993549" cy="14750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Hyperparameter tuning Results – </a:t>
            </a:r>
            <a:r>
              <a:rPr lang="en-US" sz="3600" err="1"/>
              <a:t>RoBERTa</a:t>
            </a:r>
            <a:r>
              <a:rPr lang="en-US" sz="3600"/>
              <a:t> instance-based</a:t>
            </a:r>
          </a:p>
        </p:txBody>
      </p:sp>
      <p:pic>
        <p:nvPicPr>
          <p:cNvPr id="10244" name="Picture 4" descr="A screenshot of a computer&#10;&#10;Description automatically generated">
            <a:extLst>
              <a:ext uri="{FF2B5EF4-FFF2-40B4-BE49-F238E27FC236}">
                <a16:creationId xmlns:a16="http://schemas.microsoft.com/office/drawing/2014/main" id="{C9097773-792D-0B89-9577-B7D565539C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03189" y="1928445"/>
            <a:ext cx="4327580" cy="324568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A screenshot of a graph&#10;&#10;Description automatically generated">
            <a:extLst>
              <a:ext uri="{FF2B5EF4-FFF2-40B4-BE49-F238E27FC236}">
                <a16:creationId xmlns:a16="http://schemas.microsoft.com/office/drawing/2014/main" id="{E57071D8-ED55-8D31-A964-6B7BF3B8A7E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8806" y="1922112"/>
            <a:ext cx="4346898" cy="32601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F1DE0A4-106E-51C1-8814-4B1029D111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55" r="11522" b="1445"/>
          <a:stretch/>
        </p:blipFill>
        <p:spPr bwMode="auto">
          <a:xfrm>
            <a:off x="8034528" y="2146901"/>
            <a:ext cx="3922448" cy="30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7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781D-47E4-667D-A902-C7C5AF0B93CC}"/>
              </a:ext>
            </a:extLst>
          </p:cNvPr>
          <p:cNvSpPr>
            <a:spLocks noGrp="1"/>
          </p:cNvSpPr>
          <p:nvPr>
            <p:ph type="title"/>
          </p:nvPr>
        </p:nvSpPr>
        <p:spPr/>
        <p:txBody>
          <a:bodyPr/>
          <a:lstStyle/>
          <a:p>
            <a:r>
              <a:rPr lang="en-US"/>
              <a:t>Problem Description - BRAINTEASER</a:t>
            </a:r>
          </a:p>
        </p:txBody>
      </p:sp>
      <p:sp>
        <p:nvSpPr>
          <p:cNvPr id="3" name="Content Placeholder 2">
            <a:extLst>
              <a:ext uri="{FF2B5EF4-FFF2-40B4-BE49-F238E27FC236}">
                <a16:creationId xmlns:a16="http://schemas.microsoft.com/office/drawing/2014/main" id="{2E6827BF-515A-4A7D-FA2A-C32DC75491DE}"/>
              </a:ext>
            </a:extLst>
          </p:cNvPr>
          <p:cNvSpPr>
            <a:spLocks noGrp="1"/>
          </p:cNvSpPr>
          <p:nvPr>
            <p:ph idx="1"/>
          </p:nvPr>
        </p:nvSpPr>
        <p:spPr/>
        <p:txBody>
          <a:bodyPr vert="horz" lIns="91440" tIns="45720" rIns="91440" bIns="45720" rtlCol="0" anchor="t">
            <a:normAutofit/>
          </a:bodyPr>
          <a:lstStyle/>
          <a:p>
            <a:r>
              <a:rPr lang="en-US">
                <a:ea typeface="+mn-lt"/>
                <a:cs typeface="+mn-lt"/>
              </a:rPr>
              <a:t>BRAINTEASER's goal is to train a model that can accurately identify the correct answer from a list of options.</a:t>
            </a:r>
          </a:p>
          <a:p>
            <a:r>
              <a:rPr lang="en-US">
                <a:ea typeface="+mn-lt"/>
                <a:cs typeface="+mn-lt"/>
              </a:rPr>
              <a:t>Involves puzzles that may require creative thinking, making it challenging for models to rely solely on surface level patterns or simple language understanding. </a:t>
            </a:r>
          </a:p>
          <a:p>
            <a:r>
              <a:rPr lang="en-US">
                <a:ea typeface="+mn-lt"/>
                <a:cs typeface="+mn-lt"/>
              </a:rPr>
              <a:t>The questions can be challenging for the machines provided the semantic and contextual variety of way the question sentences are phrased despite being easy to humans.</a:t>
            </a:r>
            <a:endParaRPr lang="en-US"/>
          </a:p>
          <a:p>
            <a:r>
              <a:rPr lang="en-US">
                <a:ea typeface="+mn-lt"/>
                <a:cs typeface="+mn-lt"/>
              </a:rPr>
              <a:t>BRAINTEASER consists of two separate subtasks: Sentence Puzzle and Word Puzzle, both</a:t>
            </a:r>
            <a:br>
              <a:rPr lang="en-US">
                <a:ea typeface="+mn-lt"/>
                <a:cs typeface="+mn-lt"/>
              </a:rPr>
            </a:br>
            <a:r>
              <a:rPr lang="en-US">
                <a:ea typeface="+mn-lt"/>
                <a:cs typeface="+mn-lt"/>
              </a:rPr>
              <a:t>of which require challenging commonsense "defaults" using different approaches.</a:t>
            </a:r>
            <a:br>
              <a:rPr lang="en-US">
                <a:ea typeface="+mn-lt"/>
                <a:cs typeface="+mn-lt"/>
              </a:rPr>
            </a:br>
            <a:endParaRPr lang="en-US">
              <a:ea typeface="+mn-lt"/>
              <a:cs typeface="+mn-lt"/>
            </a:endParaRPr>
          </a:p>
        </p:txBody>
      </p:sp>
    </p:spTree>
    <p:extLst>
      <p:ext uri="{BB962C8B-B14F-4D97-AF65-F5344CB8AC3E}">
        <p14:creationId xmlns:p14="http://schemas.microsoft.com/office/powerpoint/2010/main" val="11697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C14A-DB56-A8E5-2875-3303E052296E}"/>
              </a:ext>
            </a:extLst>
          </p:cNvPr>
          <p:cNvSpPr>
            <a:spLocks noGrp="1"/>
          </p:cNvSpPr>
          <p:nvPr>
            <p:ph type="title"/>
          </p:nvPr>
        </p:nvSpPr>
        <p:spPr/>
        <p:txBody>
          <a:bodyPr/>
          <a:lstStyle/>
          <a:p>
            <a:r>
              <a:rPr lang="en-US"/>
              <a:t>Hyperparameter tuning Results – </a:t>
            </a:r>
            <a:r>
              <a:rPr lang="en-US" err="1"/>
              <a:t>RoBERTa</a:t>
            </a:r>
            <a:r>
              <a:rPr lang="en-US"/>
              <a:t> group-based</a:t>
            </a:r>
          </a:p>
        </p:txBody>
      </p:sp>
      <p:pic>
        <p:nvPicPr>
          <p:cNvPr id="11266" name="Picture 2">
            <a:extLst>
              <a:ext uri="{FF2B5EF4-FFF2-40B4-BE49-F238E27FC236}">
                <a16:creationId xmlns:a16="http://schemas.microsoft.com/office/drawing/2014/main" id="{88B7513B-6E13-7038-E8FA-D843A2EDA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72" y="1987952"/>
            <a:ext cx="4308239" cy="323117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0554D17-960E-ACE3-EDB4-E7248F79F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400" y="1987952"/>
            <a:ext cx="4308239" cy="32311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5E8E73E-97B1-E06F-47A3-3D956107C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55" r="11522" b="1445"/>
          <a:stretch/>
        </p:blipFill>
        <p:spPr bwMode="auto">
          <a:xfrm>
            <a:off x="8107680" y="2146901"/>
            <a:ext cx="3922448" cy="30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9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238A-891A-FA98-1BD5-4137C93A3988}"/>
              </a:ext>
            </a:extLst>
          </p:cNvPr>
          <p:cNvSpPr>
            <a:spLocks noGrp="1"/>
          </p:cNvSpPr>
          <p:nvPr>
            <p:ph type="title"/>
          </p:nvPr>
        </p:nvSpPr>
        <p:spPr/>
        <p:txBody>
          <a:bodyPr/>
          <a:lstStyle/>
          <a:p>
            <a:r>
              <a:rPr lang="en-US"/>
              <a:t>Hyperparameter tuning Results – </a:t>
            </a:r>
            <a:r>
              <a:rPr lang="en-US" err="1"/>
              <a:t>DeBERTa</a:t>
            </a:r>
            <a:r>
              <a:rPr lang="en-US"/>
              <a:t> v2 instance-based</a:t>
            </a:r>
          </a:p>
        </p:txBody>
      </p:sp>
      <p:pic>
        <p:nvPicPr>
          <p:cNvPr id="7172" name="Picture 4">
            <a:extLst>
              <a:ext uri="{FF2B5EF4-FFF2-40B4-BE49-F238E27FC236}">
                <a16:creationId xmlns:a16="http://schemas.microsoft.com/office/drawing/2014/main" id="{4B5452AD-AB44-2493-5040-29EB86924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4" y="1899612"/>
            <a:ext cx="4587772" cy="344082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E5CF0C07-7E15-C72A-E151-8C1502C1C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205" y="1899610"/>
            <a:ext cx="4587772" cy="3440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ADA122E5-D809-518D-3A38-7FB7466F1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5646" y="1899610"/>
            <a:ext cx="4587772" cy="344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49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B4F05-87B7-E2DF-16E5-B8782387E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36636-329C-9A45-C5DE-8EBFFFD03EE9}"/>
              </a:ext>
            </a:extLst>
          </p:cNvPr>
          <p:cNvSpPr>
            <a:spLocks noGrp="1"/>
          </p:cNvSpPr>
          <p:nvPr>
            <p:ph type="title"/>
          </p:nvPr>
        </p:nvSpPr>
        <p:spPr/>
        <p:txBody>
          <a:bodyPr/>
          <a:lstStyle/>
          <a:p>
            <a:r>
              <a:rPr lang="en-US"/>
              <a:t>Hyperparameter tuning Results – </a:t>
            </a:r>
            <a:r>
              <a:rPr lang="en-US" err="1"/>
              <a:t>DeBERTa</a:t>
            </a:r>
            <a:r>
              <a:rPr lang="en-US"/>
              <a:t> v2 group-based</a:t>
            </a:r>
          </a:p>
        </p:txBody>
      </p:sp>
      <p:pic>
        <p:nvPicPr>
          <p:cNvPr id="8194" name="Picture 2">
            <a:extLst>
              <a:ext uri="{FF2B5EF4-FFF2-40B4-BE49-F238E27FC236}">
                <a16:creationId xmlns:a16="http://schemas.microsoft.com/office/drawing/2014/main" id="{4E9EB32B-A011-D115-2431-638578DFA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92" y="1905871"/>
            <a:ext cx="4314899" cy="32361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84D116F-7E87-511D-78F7-C26BB504F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859" y="1905871"/>
            <a:ext cx="4314899" cy="323617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CDABE590-F8DA-096F-AFC9-EF952E9CB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9421" y="1905871"/>
            <a:ext cx="4314899" cy="323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579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914F-7410-084F-8ABE-C24F60ACAB74}"/>
              </a:ext>
            </a:extLst>
          </p:cNvPr>
          <p:cNvSpPr>
            <a:spLocks noGrp="1"/>
          </p:cNvSpPr>
          <p:nvPr>
            <p:ph type="title"/>
          </p:nvPr>
        </p:nvSpPr>
        <p:spPr/>
        <p:txBody>
          <a:bodyPr>
            <a:normAutofit/>
          </a:bodyPr>
          <a:lstStyle/>
          <a:p>
            <a:r>
              <a:rPr lang="en-US"/>
              <a:t>Hyperparameter tuning - Selecting Best model</a:t>
            </a:r>
          </a:p>
        </p:txBody>
      </p:sp>
      <p:sp>
        <p:nvSpPr>
          <p:cNvPr id="4" name="Date Placeholder 3">
            <a:extLst>
              <a:ext uri="{FF2B5EF4-FFF2-40B4-BE49-F238E27FC236}">
                <a16:creationId xmlns:a16="http://schemas.microsoft.com/office/drawing/2014/main" id="{AE48B2A5-ED93-B1C6-9C9E-181BA015BA35}"/>
              </a:ext>
            </a:extLst>
          </p:cNvPr>
          <p:cNvSpPr>
            <a:spLocks noGrp="1"/>
          </p:cNvSpPr>
          <p:nvPr>
            <p:ph type="dt" sz="half" idx="10"/>
          </p:nvPr>
        </p:nvSpPr>
        <p:spPr>
          <a:xfrm>
            <a:off x="8079741" y="5956137"/>
            <a:ext cx="2844799" cy="365125"/>
          </a:xfrm>
        </p:spPr>
        <p:txBody>
          <a:bodyPr/>
          <a:lstStyle/>
          <a:p>
            <a:fld id="{9DA2AE18-D0A5-4B64-9CB8-50785C9CE340}" type="datetime1">
              <a:rPr lang="en-US"/>
              <a:t>12/6/2024</a:t>
            </a:fld>
            <a:endParaRPr lang="en-US"/>
          </a:p>
        </p:txBody>
      </p:sp>
      <p:sp>
        <p:nvSpPr>
          <p:cNvPr id="6" name="Slide Number Placeholder 5">
            <a:extLst>
              <a:ext uri="{FF2B5EF4-FFF2-40B4-BE49-F238E27FC236}">
                <a16:creationId xmlns:a16="http://schemas.microsoft.com/office/drawing/2014/main" id="{E1AEF379-259A-B268-DA2C-37E5513F85B0}"/>
              </a:ext>
            </a:extLst>
          </p:cNvPr>
          <p:cNvSpPr>
            <a:spLocks noGrp="1"/>
          </p:cNvSpPr>
          <p:nvPr>
            <p:ph type="sldNum" sz="quarter" idx="12"/>
          </p:nvPr>
        </p:nvSpPr>
        <p:spPr/>
        <p:txBody>
          <a:bodyPr/>
          <a:lstStyle/>
          <a:p>
            <a:fld id="{E30AF5A0-43BB-4336-8627-9123B9144D80}" type="slidenum">
              <a:rPr lang="en-US" dirty="0"/>
              <a:t>23</a:t>
            </a:fld>
            <a:endParaRPr lang="en-US"/>
          </a:p>
        </p:txBody>
      </p:sp>
      <p:pic>
        <p:nvPicPr>
          <p:cNvPr id="12290" name="Picture 2">
            <a:extLst>
              <a:ext uri="{FF2B5EF4-FFF2-40B4-BE49-F238E27FC236}">
                <a16:creationId xmlns:a16="http://schemas.microsoft.com/office/drawing/2014/main" id="{85A8D823-1621-43CD-BD81-67C7D75C8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10" y="1941191"/>
            <a:ext cx="4484489" cy="336336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E1F3005-E249-47C0-7185-61634B199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38" y="1812170"/>
            <a:ext cx="4656517" cy="349238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471A58-1873-5C45-10DA-D1849850B402}"/>
              </a:ext>
            </a:extLst>
          </p:cNvPr>
          <p:cNvSpPr>
            <a:spLocks noGrp="1"/>
          </p:cNvSpPr>
          <p:nvPr>
            <p:ph idx="1"/>
          </p:nvPr>
        </p:nvSpPr>
        <p:spPr>
          <a:xfrm>
            <a:off x="8434873" y="2170336"/>
            <a:ext cx="3612818" cy="3678303"/>
          </a:xfrm>
        </p:spPr>
        <p:txBody>
          <a:bodyPr vert="horz" lIns="91440" tIns="45720" rIns="91440" bIns="45720" rtlCol="0" anchor="t">
            <a:normAutofit/>
          </a:bodyPr>
          <a:lstStyle/>
          <a:p>
            <a:r>
              <a:rPr lang="en-US" sz="1600"/>
              <a:t>Calculate the total average accuracy for zero-shot, few-shot for instance-based and group-based accuracy</a:t>
            </a:r>
          </a:p>
          <a:p>
            <a:r>
              <a:rPr lang="en-US" sz="1600"/>
              <a:t>Normalize the average accuracy using min-max normalization</a:t>
            </a:r>
          </a:p>
          <a:p>
            <a:r>
              <a:rPr lang="en-US" sz="1600"/>
              <a:t>Calculate the absolute value of loss divergence then normalize using min-max normalization</a:t>
            </a:r>
          </a:p>
          <a:p>
            <a:r>
              <a:rPr lang="en-US" sz="1600"/>
              <a:t>Calculate the best model score as the difference between normalized total accuracy and normalized absolute loss divergence </a:t>
            </a:r>
          </a:p>
        </p:txBody>
      </p:sp>
    </p:spTree>
    <p:extLst>
      <p:ext uri="{BB962C8B-B14F-4D97-AF65-F5344CB8AC3E}">
        <p14:creationId xmlns:p14="http://schemas.microsoft.com/office/powerpoint/2010/main" val="953113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797F4-A8D9-1B64-E130-ED7E84036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966EA-93D4-9712-AECC-318B10263ECD}"/>
              </a:ext>
            </a:extLst>
          </p:cNvPr>
          <p:cNvSpPr>
            <a:spLocks noGrp="1"/>
          </p:cNvSpPr>
          <p:nvPr>
            <p:ph type="title"/>
          </p:nvPr>
        </p:nvSpPr>
        <p:spPr/>
        <p:txBody>
          <a:bodyPr>
            <a:normAutofit/>
          </a:bodyPr>
          <a:lstStyle/>
          <a:p>
            <a:r>
              <a:rPr lang="en-US"/>
              <a:t>Hyperparameter tuning - Selecting Best model</a:t>
            </a:r>
          </a:p>
        </p:txBody>
      </p:sp>
      <p:sp>
        <p:nvSpPr>
          <p:cNvPr id="4" name="Date Placeholder 3">
            <a:extLst>
              <a:ext uri="{FF2B5EF4-FFF2-40B4-BE49-F238E27FC236}">
                <a16:creationId xmlns:a16="http://schemas.microsoft.com/office/drawing/2014/main" id="{6A3BC19B-0115-BE8C-FD9E-BF7BCEFC6321}"/>
              </a:ext>
            </a:extLst>
          </p:cNvPr>
          <p:cNvSpPr>
            <a:spLocks noGrp="1"/>
          </p:cNvSpPr>
          <p:nvPr>
            <p:ph type="dt" sz="half" idx="10"/>
          </p:nvPr>
        </p:nvSpPr>
        <p:spPr/>
        <p:txBody>
          <a:bodyPr/>
          <a:lstStyle/>
          <a:p>
            <a:fld id="{9DA2AE18-D0A5-4B64-9CB8-50785C9CE340}" type="datetime1">
              <a:rPr lang="en-US"/>
              <a:t>12/6/2024</a:t>
            </a:fld>
            <a:endParaRPr lang="en-US"/>
          </a:p>
        </p:txBody>
      </p:sp>
      <p:sp>
        <p:nvSpPr>
          <p:cNvPr id="5" name="Footer Placeholder 4">
            <a:extLst>
              <a:ext uri="{FF2B5EF4-FFF2-40B4-BE49-F238E27FC236}">
                <a16:creationId xmlns:a16="http://schemas.microsoft.com/office/drawing/2014/main" id="{37C71526-AC3F-D501-3227-86936E2B0098}"/>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CA2E48B-F0B5-B24D-1487-44B5E6D0A138}"/>
              </a:ext>
            </a:extLst>
          </p:cNvPr>
          <p:cNvSpPr>
            <a:spLocks noGrp="1"/>
          </p:cNvSpPr>
          <p:nvPr>
            <p:ph type="sldNum" sz="quarter" idx="12"/>
          </p:nvPr>
        </p:nvSpPr>
        <p:spPr/>
        <p:txBody>
          <a:bodyPr/>
          <a:lstStyle/>
          <a:p>
            <a:fld id="{E30AF5A0-43BB-4336-8627-9123B9144D80}" type="slidenum">
              <a:rPr lang="en-US" dirty="0"/>
              <a:t>24</a:t>
            </a:fld>
            <a:endParaRPr lang="en-US"/>
          </a:p>
        </p:txBody>
      </p:sp>
      <p:pic>
        <p:nvPicPr>
          <p:cNvPr id="12296" name="Picture 8">
            <a:extLst>
              <a:ext uri="{FF2B5EF4-FFF2-40B4-BE49-F238E27FC236}">
                <a16:creationId xmlns:a16="http://schemas.microsoft.com/office/drawing/2014/main" id="{FDA28FAC-A379-F67E-D6C4-95FA3D511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299" y="1780837"/>
            <a:ext cx="5561298" cy="4170974"/>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63D7ED59-5E2D-FCCB-33DF-C67F4080B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01" y="1847849"/>
            <a:ext cx="5561298" cy="417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02B9-85A1-34BD-EE76-C2A515F8FAAC}"/>
              </a:ext>
            </a:extLst>
          </p:cNvPr>
          <p:cNvSpPr>
            <a:spLocks noGrp="1"/>
          </p:cNvSpPr>
          <p:nvPr>
            <p:ph type="title"/>
          </p:nvPr>
        </p:nvSpPr>
        <p:spPr/>
        <p:txBody>
          <a:bodyPr/>
          <a:lstStyle/>
          <a:p>
            <a:r>
              <a:rPr lang="en-US"/>
              <a:t>Model accuracy comparison</a:t>
            </a:r>
          </a:p>
        </p:txBody>
      </p:sp>
      <p:pic>
        <p:nvPicPr>
          <p:cNvPr id="8" name="Picture 7" descr="A graph of a graph showing different colored bars&#10;&#10;Description automatically generated with medium confidence">
            <a:extLst>
              <a:ext uri="{FF2B5EF4-FFF2-40B4-BE49-F238E27FC236}">
                <a16:creationId xmlns:a16="http://schemas.microsoft.com/office/drawing/2014/main" id="{FACFB085-7266-A16A-8D80-736D514F9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02" y="1809388"/>
            <a:ext cx="7816927" cy="5048612"/>
          </a:xfrm>
          <a:prstGeom prst="rect">
            <a:avLst/>
          </a:prstGeom>
        </p:spPr>
      </p:pic>
    </p:spTree>
    <p:extLst>
      <p:ext uri="{BB962C8B-B14F-4D97-AF65-F5344CB8AC3E}">
        <p14:creationId xmlns:p14="http://schemas.microsoft.com/office/powerpoint/2010/main" val="4003585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2F8-F500-16F4-8C8C-3338A1F0264D}"/>
              </a:ext>
            </a:extLst>
          </p:cNvPr>
          <p:cNvSpPr>
            <a:spLocks noGrp="1"/>
          </p:cNvSpPr>
          <p:nvPr>
            <p:ph type="title"/>
          </p:nvPr>
        </p:nvSpPr>
        <p:spPr/>
        <p:txBody>
          <a:bodyPr/>
          <a:lstStyle/>
          <a:p>
            <a:r>
              <a:rPr lang="en-US"/>
              <a:t>Lessons learned &amp; Future Improvements</a:t>
            </a:r>
          </a:p>
        </p:txBody>
      </p:sp>
      <p:sp>
        <p:nvSpPr>
          <p:cNvPr id="3" name="Content Placeholder 2">
            <a:extLst>
              <a:ext uri="{FF2B5EF4-FFF2-40B4-BE49-F238E27FC236}">
                <a16:creationId xmlns:a16="http://schemas.microsoft.com/office/drawing/2014/main" id="{6770DFD6-3657-D178-0040-D8AE310BEE95}"/>
              </a:ext>
            </a:extLst>
          </p:cNvPr>
          <p:cNvSpPr>
            <a:spLocks noGrp="1"/>
          </p:cNvSpPr>
          <p:nvPr>
            <p:ph idx="1"/>
          </p:nvPr>
        </p:nvSpPr>
        <p:spPr/>
        <p:txBody>
          <a:bodyPr/>
          <a:lstStyle/>
          <a:p>
            <a:r>
              <a:rPr lang="en-US" b="1"/>
              <a:t>Gradient Instability in Phi Model:</a:t>
            </a:r>
            <a:r>
              <a:rPr lang="en-US"/>
              <a:t> Encountered exploding gradients during training, highlighting the need for better stabilization techniques.</a:t>
            </a:r>
          </a:p>
          <a:p>
            <a:r>
              <a:rPr lang="en-US" b="1"/>
              <a:t>Overfitting in </a:t>
            </a:r>
            <a:r>
              <a:rPr lang="en-US" b="1" err="1"/>
              <a:t>Mixtral</a:t>
            </a:r>
            <a:r>
              <a:rPr lang="en-US" b="1"/>
              <a:t>:</a:t>
            </a:r>
            <a:r>
              <a:rPr lang="en-US"/>
              <a:t> Identified sensitivity to certain learning rates,, indicating the need for tuning rate schedules.</a:t>
            </a:r>
          </a:p>
          <a:p>
            <a:r>
              <a:rPr lang="en-US" b="1"/>
              <a:t>BERT models incompatibility: </a:t>
            </a:r>
            <a:r>
              <a:rPr lang="en-US"/>
              <a:t> BERT models underperform significantly compared to LLM models</a:t>
            </a:r>
          </a:p>
          <a:p>
            <a:r>
              <a:rPr lang="en-US" b="1"/>
              <a:t>Expand Data and Model Diversity:</a:t>
            </a:r>
            <a:r>
              <a:rPr lang="en-US"/>
              <a:t> Incorporate more datasets and models to improve robustness and generalization.</a:t>
            </a:r>
          </a:p>
        </p:txBody>
      </p:sp>
    </p:spTree>
    <p:extLst>
      <p:ext uri="{BB962C8B-B14F-4D97-AF65-F5344CB8AC3E}">
        <p14:creationId xmlns:p14="http://schemas.microsoft.com/office/powerpoint/2010/main" val="3153390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064E-9F4A-FA73-0073-C58B232D6D89}"/>
              </a:ext>
            </a:extLst>
          </p:cNvPr>
          <p:cNvSpPr>
            <a:spLocks noGrp="1"/>
          </p:cNvSpPr>
          <p:nvPr>
            <p:ph type="title"/>
          </p:nvPr>
        </p:nvSpPr>
        <p:spPr/>
        <p:txBody>
          <a:bodyPr>
            <a:normAutofit/>
          </a:bodyPr>
          <a:lstStyle/>
          <a:p>
            <a:r>
              <a:rPr lang="en-US" sz="5400"/>
              <a:t>ANY QUESTIONS?</a:t>
            </a:r>
          </a:p>
        </p:txBody>
      </p:sp>
    </p:spTree>
    <p:extLst>
      <p:ext uri="{BB962C8B-B14F-4D97-AF65-F5344CB8AC3E}">
        <p14:creationId xmlns:p14="http://schemas.microsoft.com/office/powerpoint/2010/main" val="335974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06E9-8F9D-34EF-5A37-69D1C9DF47AA}"/>
              </a:ext>
            </a:extLst>
          </p:cNvPr>
          <p:cNvSpPr>
            <a:spLocks noGrp="1"/>
          </p:cNvSpPr>
          <p:nvPr>
            <p:ph type="title"/>
          </p:nvPr>
        </p:nvSpPr>
        <p:spPr>
          <a:xfrm>
            <a:off x="652310" y="5444859"/>
            <a:ext cx="11610810" cy="689514"/>
          </a:xfrm>
        </p:spPr>
        <p:txBody>
          <a:bodyPr anchor="b">
            <a:normAutofit/>
          </a:bodyPr>
          <a:lstStyle/>
          <a:p>
            <a:r>
              <a:rPr lang="en-US" sz="2800">
                <a:solidFill>
                  <a:schemeClr val="bg1"/>
                </a:solidFill>
              </a:rPr>
              <a:t>Problem Description - </a:t>
            </a:r>
            <a:r>
              <a:rPr lang="en-US" sz="2800" err="1">
                <a:solidFill>
                  <a:schemeClr val="bg1"/>
                </a:solidFill>
              </a:rPr>
              <a:t>SUbTASK</a:t>
            </a:r>
            <a:endParaRPr lang="en-US" sz="2800">
              <a:solidFill>
                <a:schemeClr val="bg1"/>
              </a:solidFill>
            </a:endParaRPr>
          </a:p>
        </p:txBody>
      </p:sp>
      <p:graphicFrame>
        <p:nvGraphicFramePr>
          <p:cNvPr id="9" name="Content Placeholder 2">
            <a:extLst>
              <a:ext uri="{FF2B5EF4-FFF2-40B4-BE49-F238E27FC236}">
                <a16:creationId xmlns:a16="http://schemas.microsoft.com/office/drawing/2014/main" id="{DDD8C603-001E-14EA-8289-6E88B23F042B}"/>
              </a:ext>
            </a:extLst>
          </p:cNvPr>
          <p:cNvGraphicFramePr>
            <a:graphicFrameLocks noGrp="1"/>
          </p:cNvGraphicFramePr>
          <p:nvPr>
            <p:ph idx="1"/>
            <p:extLst>
              <p:ext uri="{D42A27DB-BD31-4B8C-83A1-F6EECF244321}">
                <p14:modId xmlns:p14="http://schemas.microsoft.com/office/powerpoint/2010/main" val="2810556203"/>
              </p:ext>
            </p:extLst>
          </p:nvPr>
        </p:nvGraphicFramePr>
        <p:xfrm>
          <a:off x="447675" y="601663"/>
          <a:ext cx="11293475" cy="420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D0ED3F5-4965-72AF-22F2-353AA488FD13}"/>
              </a:ext>
            </a:extLst>
          </p:cNvPr>
          <p:cNvSpPr>
            <a:spLocks noGrp="1"/>
          </p:cNvSpPr>
          <p:nvPr>
            <p:ph type="dt" sz="half" idx="10"/>
          </p:nvPr>
        </p:nvSpPr>
        <p:spPr/>
        <p:txBody>
          <a:bodyPr anchor="ctr">
            <a:normAutofit/>
          </a:bodyPr>
          <a:lstStyle/>
          <a:p>
            <a:pPr>
              <a:spcAft>
                <a:spcPts val="600"/>
              </a:spcAft>
            </a:pPr>
            <a:fld id="{DEAE219A-878B-425C-B2C3-A257D000A3D9}" type="datetime1">
              <a:rPr lang="en-US"/>
              <a:pPr>
                <a:spcAft>
                  <a:spcPts val="600"/>
                </a:spcAft>
              </a:pPr>
              <a:t>12/6/2024</a:t>
            </a:fld>
            <a:endParaRPr lang="en-US"/>
          </a:p>
        </p:txBody>
      </p:sp>
      <p:sp>
        <p:nvSpPr>
          <p:cNvPr id="5" name="Footer Placeholder 4">
            <a:extLst>
              <a:ext uri="{FF2B5EF4-FFF2-40B4-BE49-F238E27FC236}">
                <a16:creationId xmlns:a16="http://schemas.microsoft.com/office/drawing/2014/main" id="{7D52ADE4-BEA3-028C-7F0A-B4E805B0E837}"/>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A9E4AF47-22B4-6F27-CA4B-F1079ECC3E29}"/>
              </a:ext>
            </a:extLst>
          </p:cNvPr>
          <p:cNvSpPr>
            <a:spLocks noGrp="1"/>
          </p:cNvSpPr>
          <p:nvPr>
            <p:ph type="sldNum" sz="quarter" idx="12"/>
          </p:nvPr>
        </p:nvSpPr>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3</a:t>
            </a:fld>
            <a:endParaRPr lang="en-US"/>
          </a:p>
        </p:txBody>
      </p:sp>
    </p:spTree>
    <p:extLst>
      <p:ext uri="{BB962C8B-B14F-4D97-AF65-F5344CB8AC3E}">
        <p14:creationId xmlns:p14="http://schemas.microsoft.com/office/powerpoint/2010/main" val="109564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11DB-8C9D-E6E9-668B-E2C15A39AB0E}"/>
              </a:ext>
            </a:extLst>
          </p:cNvPr>
          <p:cNvSpPr>
            <a:spLocks noGrp="1"/>
          </p:cNvSpPr>
          <p:nvPr>
            <p:ph type="title"/>
          </p:nvPr>
        </p:nvSpPr>
        <p:spPr/>
        <p:txBody>
          <a:bodyPr>
            <a:normAutofit/>
          </a:bodyPr>
          <a:lstStyle/>
          <a:p>
            <a:r>
              <a:rPr lang="en-US"/>
              <a:t>Problem Description – Evaluation metric</a:t>
            </a:r>
          </a:p>
          <a:p>
            <a:endParaRPr lang="en-US"/>
          </a:p>
        </p:txBody>
      </p:sp>
      <p:sp>
        <p:nvSpPr>
          <p:cNvPr id="3" name="Content Placeholder 2">
            <a:extLst>
              <a:ext uri="{FF2B5EF4-FFF2-40B4-BE49-F238E27FC236}">
                <a16:creationId xmlns:a16="http://schemas.microsoft.com/office/drawing/2014/main" id="{AABDD964-A447-7C17-7D13-73CE9983804B}"/>
              </a:ext>
            </a:extLst>
          </p:cNvPr>
          <p:cNvSpPr>
            <a:spLocks noGrp="1"/>
          </p:cNvSpPr>
          <p:nvPr>
            <p:ph idx="1"/>
          </p:nvPr>
        </p:nvSpPr>
        <p:spPr/>
        <p:txBody>
          <a:bodyPr vert="horz" lIns="91440" tIns="45720" rIns="91440" bIns="45720" rtlCol="0" anchor="t">
            <a:normAutofit/>
          </a:bodyPr>
          <a:lstStyle/>
          <a:p>
            <a:r>
              <a:rPr lang="en-US">
                <a:ea typeface="+mn-lt"/>
                <a:cs typeface="+mn-lt"/>
              </a:rPr>
              <a:t>Instance-based Accuracy: Instance-based accuracy takes into account each</a:t>
            </a:r>
            <a:br>
              <a:rPr lang="en-US">
                <a:ea typeface="+mn-lt"/>
                <a:cs typeface="+mn-lt"/>
              </a:rPr>
            </a:br>
            <a:r>
              <a:rPr lang="en-US">
                <a:ea typeface="+mn-lt"/>
                <a:cs typeface="+mn-lt"/>
              </a:rPr>
              <a:t>individual question (original or reconstruction). Instance-based accuracy is</a:t>
            </a:r>
            <a:br>
              <a:rPr lang="en-US">
                <a:ea typeface="+mn-lt"/>
                <a:cs typeface="+mn-lt"/>
              </a:rPr>
            </a:br>
            <a:r>
              <a:rPr lang="en-US">
                <a:ea typeface="+mn-lt"/>
                <a:cs typeface="+mn-lt"/>
              </a:rPr>
              <a:t>presented for the original problems, as well as semantic and contextual</a:t>
            </a:r>
            <a:br>
              <a:rPr lang="en-US">
                <a:ea typeface="+mn-lt"/>
                <a:cs typeface="+mn-lt"/>
              </a:rPr>
            </a:br>
            <a:r>
              <a:rPr lang="en-US">
                <a:ea typeface="+mn-lt"/>
                <a:cs typeface="+mn-lt"/>
              </a:rPr>
              <a:t>reconstructions.</a:t>
            </a:r>
          </a:p>
          <a:p>
            <a:r>
              <a:rPr lang="en-US">
                <a:ea typeface="+mn-lt"/>
                <a:cs typeface="+mn-lt"/>
              </a:rPr>
              <a:t>Group-based Accuracy: Each question and its associated adversarial instances</a:t>
            </a:r>
            <a:br>
              <a:rPr lang="en-US">
                <a:ea typeface="+mn-lt"/>
                <a:cs typeface="+mn-lt"/>
              </a:rPr>
            </a:br>
            <a:r>
              <a:rPr lang="en-US">
                <a:ea typeface="+mn-lt"/>
                <a:cs typeface="+mn-lt"/>
              </a:rPr>
              <a:t>form a group, and a system will only receive a score of 1 when it correctly solves all</a:t>
            </a:r>
            <a:br>
              <a:rPr lang="en-US">
                <a:ea typeface="+mn-lt"/>
                <a:cs typeface="+mn-lt"/>
              </a:rPr>
            </a:br>
            <a:r>
              <a:rPr lang="en-US">
                <a:ea typeface="+mn-lt"/>
                <a:cs typeface="+mn-lt"/>
              </a:rPr>
              <a:t>questions in the group. </a:t>
            </a:r>
          </a:p>
        </p:txBody>
      </p:sp>
      <p:sp>
        <p:nvSpPr>
          <p:cNvPr id="4" name="Date Placeholder 3">
            <a:extLst>
              <a:ext uri="{FF2B5EF4-FFF2-40B4-BE49-F238E27FC236}">
                <a16:creationId xmlns:a16="http://schemas.microsoft.com/office/drawing/2014/main" id="{0C1350F2-47EA-BCF9-5188-5080FF75448A}"/>
              </a:ext>
            </a:extLst>
          </p:cNvPr>
          <p:cNvSpPr>
            <a:spLocks noGrp="1"/>
          </p:cNvSpPr>
          <p:nvPr>
            <p:ph type="dt" sz="half" idx="10"/>
          </p:nvPr>
        </p:nvSpPr>
        <p:spPr/>
        <p:txBody>
          <a:bodyPr/>
          <a:lstStyle/>
          <a:p>
            <a:fld id="{7120761C-7408-471F-8BFC-1CC33E6D5887}" type="datetime1">
              <a:rPr lang="en-US"/>
              <a:t>12/6/2024</a:t>
            </a:fld>
            <a:endParaRPr lang="en-US"/>
          </a:p>
        </p:txBody>
      </p:sp>
      <p:sp>
        <p:nvSpPr>
          <p:cNvPr id="5" name="Footer Placeholder 4">
            <a:extLst>
              <a:ext uri="{FF2B5EF4-FFF2-40B4-BE49-F238E27FC236}">
                <a16:creationId xmlns:a16="http://schemas.microsoft.com/office/drawing/2014/main" id="{DBA3F22D-DD64-D27C-CE29-C3F91CF0E48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4B61274-9275-6E22-D859-177E4BCEB5C4}"/>
              </a:ext>
            </a:extLst>
          </p:cNvPr>
          <p:cNvSpPr>
            <a:spLocks noGrp="1"/>
          </p:cNvSpPr>
          <p:nvPr>
            <p:ph type="sldNum" sz="quarter" idx="12"/>
          </p:nvPr>
        </p:nvSpPr>
        <p:spPr/>
        <p:txBody>
          <a:bodyPr/>
          <a:lstStyle/>
          <a:p>
            <a:fld id="{E30AF5A0-43BB-4336-8627-9123B9144D80}" type="slidenum">
              <a:rPr lang="en-US" dirty="0"/>
              <a:t>4</a:t>
            </a:fld>
            <a:endParaRPr lang="en-US"/>
          </a:p>
        </p:txBody>
      </p:sp>
    </p:spTree>
    <p:extLst>
      <p:ext uri="{BB962C8B-B14F-4D97-AF65-F5344CB8AC3E}">
        <p14:creationId xmlns:p14="http://schemas.microsoft.com/office/powerpoint/2010/main" val="13337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DDEC-934B-F11D-4710-63A82A5E3811}"/>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ED702312-F840-B383-7A16-4E22081B85A1}"/>
              </a:ext>
            </a:extLst>
          </p:cNvPr>
          <p:cNvSpPr>
            <a:spLocks noGrp="1"/>
          </p:cNvSpPr>
          <p:nvPr>
            <p:ph idx="1"/>
          </p:nvPr>
        </p:nvSpPr>
        <p:spPr/>
        <p:txBody>
          <a:bodyPr vert="horz" lIns="91440" tIns="45720" rIns="91440" bIns="45720" rtlCol="0" anchor="t">
            <a:normAutofit/>
          </a:bodyPr>
          <a:lstStyle/>
          <a:p>
            <a:r>
              <a:rPr lang="en-US">
                <a:ea typeface="+mn-lt"/>
                <a:cs typeface="+mn-lt"/>
              </a:rPr>
              <a:t>Each question in </a:t>
            </a:r>
            <a:r>
              <a:rPr lang="en-US">
                <a:solidFill>
                  <a:srgbClr val="000000"/>
                </a:solidFill>
                <a:latin typeface="Calisto MT"/>
                <a:ea typeface="+mn-lt"/>
                <a:cs typeface="Arial"/>
              </a:rPr>
              <a:t>has adversarial versions of the original data in two ways</a:t>
            </a:r>
          </a:p>
          <a:p>
            <a:pPr lvl="1">
              <a:buFont typeface="Courier New" panose="020B0604020202020204" pitchFamily="34" charset="0"/>
              <a:buChar char="o"/>
            </a:pPr>
            <a:r>
              <a:rPr lang="en-US" b="1">
                <a:solidFill>
                  <a:srgbClr val="000000"/>
                </a:solidFill>
                <a:latin typeface="Calisto MT"/>
                <a:ea typeface="+mn-lt"/>
                <a:cs typeface="Arial"/>
              </a:rPr>
              <a:t>Semantic</a:t>
            </a:r>
            <a:r>
              <a:rPr lang="en-US" b="1">
                <a:ea typeface="+mn-lt"/>
                <a:cs typeface="+mn-lt"/>
              </a:rPr>
              <a:t> Reconstruction</a:t>
            </a:r>
            <a:r>
              <a:rPr lang="en-US">
                <a:ea typeface="+mn-lt"/>
                <a:cs typeface="+mn-lt"/>
              </a:rPr>
              <a:t> (SR): </a:t>
            </a:r>
            <a:endParaRPr lang="en-US"/>
          </a:p>
          <a:p>
            <a:pPr lvl="2">
              <a:buFont typeface="Wingdings" panose="020B0604020202020204" pitchFamily="34" charset="0"/>
              <a:buChar char="§"/>
            </a:pPr>
            <a:r>
              <a:rPr lang="en-US">
                <a:ea typeface="+mn-lt"/>
                <a:cs typeface="+mn-lt"/>
              </a:rPr>
              <a:t>Original questions are rephrased semantically without changing answers or distractors. </a:t>
            </a:r>
            <a:endParaRPr lang="en-US"/>
          </a:p>
          <a:p>
            <a:pPr lvl="2">
              <a:buFont typeface="Wingdings" panose="020B0604020202020204" pitchFamily="34" charset="0"/>
              <a:buChar char="§"/>
            </a:pPr>
            <a:r>
              <a:rPr lang="en-US">
                <a:ea typeface="+mn-lt"/>
                <a:cs typeface="+mn-lt"/>
              </a:rPr>
              <a:t>Ensure that the model does not rely solely on surface-level cues or memorization and</a:t>
            </a:r>
            <a:br>
              <a:rPr lang="en-US">
                <a:ea typeface="+mn-lt"/>
                <a:cs typeface="+mn-lt"/>
              </a:rPr>
            </a:br>
            <a:r>
              <a:rPr lang="en-US">
                <a:ea typeface="+mn-lt"/>
                <a:cs typeface="+mn-lt"/>
              </a:rPr>
              <a:t>demonstrates a deeper semantic understanding of the problem.</a:t>
            </a:r>
          </a:p>
          <a:p>
            <a:pPr marL="914400" lvl="2" indent="0">
              <a:buNone/>
            </a:pPr>
            <a:endParaRPr lang="en-US">
              <a:ea typeface="+mn-lt"/>
              <a:cs typeface="+mn-lt"/>
            </a:endParaRPr>
          </a:p>
          <a:p>
            <a:pPr lvl="1">
              <a:buFont typeface="Courier New" panose="020B0604020202020204" pitchFamily="34" charset="0"/>
              <a:buChar char="o"/>
            </a:pPr>
            <a:r>
              <a:rPr lang="en-US" b="1">
                <a:ea typeface="+mn-lt"/>
                <a:cs typeface="+mn-lt"/>
              </a:rPr>
              <a:t>Context Reconstruction</a:t>
            </a:r>
            <a:r>
              <a:rPr lang="en-US">
                <a:ea typeface="+mn-lt"/>
                <a:cs typeface="+mn-lt"/>
              </a:rPr>
              <a:t> (CR): </a:t>
            </a:r>
          </a:p>
          <a:p>
            <a:pPr lvl="2">
              <a:buFont typeface="Wingdings" panose="020B0604020202020204" pitchFamily="34" charset="0"/>
              <a:buChar char="§"/>
            </a:pPr>
            <a:r>
              <a:rPr lang="en-US">
                <a:ea typeface="+mn-lt"/>
                <a:cs typeface="+mn-lt"/>
              </a:rPr>
              <a:t>The original reasoning routes are preserved, but a new situational setting is presented. </a:t>
            </a:r>
          </a:p>
          <a:p>
            <a:pPr lvl="2">
              <a:buFont typeface="Wingdings" panose="020B0604020202020204" pitchFamily="34" charset="0"/>
              <a:buChar char="§"/>
            </a:pPr>
            <a:r>
              <a:rPr lang="en-US">
                <a:ea typeface="+mn-lt"/>
                <a:cs typeface="+mn-lt"/>
              </a:rPr>
              <a:t>Challenge the model to generalize its reasoning abilities to different contexts, ensuring that it is not overfitted to specific topics or scenarios and tests whether the model can decouple logical reasoning from context-specific details </a:t>
            </a:r>
            <a:br>
              <a:rPr lang="en-US">
                <a:ea typeface="+mn-lt"/>
                <a:cs typeface="+mn-lt"/>
              </a:rPr>
            </a:br>
            <a:endParaRPr lang="en-US">
              <a:ea typeface="+mn-lt"/>
              <a:cs typeface="+mn-lt"/>
            </a:endParaRPr>
          </a:p>
        </p:txBody>
      </p:sp>
    </p:spTree>
    <p:extLst>
      <p:ext uri="{BB962C8B-B14F-4D97-AF65-F5344CB8AC3E}">
        <p14:creationId xmlns:p14="http://schemas.microsoft.com/office/powerpoint/2010/main" val="203420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B2C9-61EF-D9DD-C98C-008CEFE13F73}"/>
              </a:ext>
            </a:extLst>
          </p:cNvPr>
          <p:cNvSpPr>
            <a:spLocks noGrp="1"/>
          </p:cNvSpPr>
          <p:nvPr>
            <p:ph type="title"/>
          </p:nvPr>
        </p:nvSpPr>
        <p:spPr/>
        <p:txBody>
          <a:bodyPr anchor="t">
            <a:normAutofit/>
          </a:bodyPr>
          <a:lstStyle/>
          <a:p>
            <a:r>
              <a:rPr lang="en-US"/>
              <a:t>Dataset - Examples</a:t>
            </a:r>
          </a:p>
        </p:txBody>
      </p:sp>
      <p:graphicFrame>
        <p:nvGraphicFramePr>
          <p:cNvPr id="9" name="Content Placeholder 2">
            <a:extLst>
              <a:ext uri="{FF2B5EF4-FFF2-40B4-BE49-F238E27FC236}">
                <a16:creationId xmlns:a16="http://schemas.microsoft.com/office/drawing/2014/main" id="{E0929301-9C5E-0F3C-21EF-8474A9A9EA71}"/>
              </a:ext>
            </a:extLst>
          </p:cNvPr>
          <p:cNvGraphicFramePr>
            <a:graphicFrameLocks noGrp="1"/>
          </p:cNvGraphicFramePr>
          <p:nvPr>
            <p:ph idx="1"/>
            <p:extLst>
              <p:ext uri="{D42A27DB-BD31-4B8C-83A1-F6EECF244321}">
                <p14:modId xmlns:p14="http://schemas.microsoft.com/office/powerpoint/2010/main" val="407797793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8B1FE1C-F39D-41DA-6413-AA9E25F94299}"/>
              </a:ext>
            </a:extLst>
          </p:cNvPr>
          <p:cNvSpPr>
            <a:spLocks noGrp="1"/>
          </p:cNvSpPr>
          <p:nvPr>
            <p:ph type="dt" sz="half" idx="10"/>
          </p:nvPr>
        </p:nvSpPr>
        <p:spPr/>
        <p:txBody>
          <a:bodyPr anchor="ctr">
            <a:normAutofit/>
          </a:bodyPr>
          <a:lstStyle/>
          <a:p>
            <a:pPr>
              <a:spcAft>
                <a:spcPts val="600"/>
              </a:spcAft>
            </a:pPr>
            <a:fld id="{295BDB27-E4A1-4434-9924-0A8AB6D58237}" type="datetime1">
              <a:rPr lang="en-US"/>
              <a:pPr>
                <a:spcAft>
                  <a:spcPts val="600"/>
                </a:spcAft>
              </a:pPr>
              <a:t>12/6/2024</a:t>
            </a:fld>
            <a:endParaRPr lang="en-US"/>
          </a:p>
        </p:txBody>
      </p:sp>
      <p:sp>
        <p:nvSpPr>
          <p:cNvPr id="5" name="Footer Placeholder 4">
            <a:extLst>
              <a:ext uri="{FF2B5EF4-FFF2-40B4-BE49-F238E27FC236}">
                <a16:creationId xmlns:a16="http://schemas.microsoft.com/office/drawing/2014/main" id="{E128F246-55C6-E71E-2330-8D309CFFEDF6}"/>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A324D110-3DFA-F5A9-AC66-DCB5B8F0CD82}"/>
              </a:ext>
            </a:extLst>
          </p:cNvPr>
          <p:cNvSpPr>
            <a:spLocks noGrp="1"/>
          </p:cNvSpPr>
          <p:nvPr>
            <p:ph type="sldNum" sz="quarter" idx="12"/>
          </p:nvPr>
        </p:nvSpPr>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6</a:t>
            </a:fld>
            <a:endParaRPr lang="en-US"/>
          </a:p>
        </p:txBody>
      </p:sp>
    </p:spTree>
    <p:extLst>
      <p:ext uri="{BB962C8B-B14F-4D97-AF65-F5344CB8AC3E}">
        <p14:creationId xmlns:p14="http://schemas.microsoft.com/office/powerpoint/2010/main" val="78530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AC9-153B-E2CD-0DA8-9B01051F28B6}"/>
              </a:ext>
            </a:extLst>
          </p:cNvPr>
          <p:cNvSpPr>
            <a:spLocks noGrp="1"/>
          </p:cNvSpPr>
          <p:nvPr>
            <p:ph type="title"/>
          </p:nvPr>
        </p:nvSpPr>
        <p:spPr/>
        <p:txBody>
          <a:bodyPr/>
          <a:lstStyle/>
          <a:p>
            <a:r>
              <a:rPr lang="en-US"/>
              <a:t>Dataset - split</a:t>
            </a:r>
          </a:p>
        </p:txBody>
      </p:sp>
      <p:graphicFrame>
        <p:nvGraphicFramePr>
          <p:cNvPr id="8" name="Content Placeholder 7">
            <a:extLst>
              <a:ext uri="{FF2B5EF4-FFF2-40B4-BE49-F238E27FC236}">
                <a16:creationId xmlns:a16="http://schemas.microsoft.com/office/drawing/2014/main" id="{DC04518F-3578-C5A2-87A3-1F91CE951499}"/>
              </a:ext>
            </a:extLst>
          </p:cNvPr>
          <p:cNvGraphicFramePr>
            <a:graphicFrameLocks noGrp="1"/>
          </p:cNvGraphicFramePr>
          <p:nvPr>
            <p:ph idx="1"/>
            <p:extLst>
              <p:ext uri="{D42A27DB-BD31-4B8C-83A1-F6EECF244321}">
                <p14:modId xmlns:p14="http://schemas.microsoft.com/office/powerpoint/2010/main" val="682979003"/>
              </p:ext>
            </p:extLst>
          </p:nvPr>
        </p:nvGraphicFramePr>
        <p:xfrm>
          <a:off x="750888" y="2688590"/>
          <a:ext cx="10691812" cy="1483359"/>
        </p:xfrm>
        <a:graphic>
          <a:graphicData uri="http://schemas.openxmlformats.org/drawingml/2006/table">
            <a:tbl>
              <a:tblPr firstRow="1" bandRow="1">
                <a:tableStyleId>{5C22544A-7EE6-4342-B048-85BDC9FD1C3A}</a:tableStyleId>
              </a:tblPr>
              <a:tblGrid>
                <a:gridCol w="2672953">
                  <a:extLst>
                    <a:ext uri="{9D8B030D-6E8A-4147-A177-3AD203B41FA5}">
                      <a16:colId xmlns:a16="http://schemas.microsoft.com/office/drawing/2014/main" val="1941794514"/>
                    </a:ext>
                  </a:extLst>
                </a:gridCol>
                <a:gridCol w="2672953">
                  <a:extLst>
                    <a:ext uri="{9D8B030D-6E8A-4147-A177-3AD203B41FA5}">
                      <a16:colId xmlns:a16="http://schemas.microsoft.com/office/drawing/2014/main" val="2044443752"/>
                    </a:ext>
                  </a:extLst>
                </a:gridCol>
                <a:gridCol w="2672953">
                  <a:extLst>
                    <a:ext uri="{9D8B030D-6E8A-4147-A177-3AD203B41FA5}">
                      <a16:colId xmlns:a16="http://schemas.microsoft.com/office/drawing/2014/main" val="2449287990"/>
                    </a:ext>
                  </a:extLst>
                </a:gridCol>
                <a:gridCol w="2672953">
                  <a:extLst>
                    <a:ext uri="{9D8B030D-6E8A-4147-A177-3AD203B41FA5}">
                      <a16:colId xmlns:a16="http://schemas.microsoft.com/office/drawing/2014/main" val="721862241"/>
                    </a:ext>
                  </a:extLst>
                </a:gridCol>
              </a:tblGrid>
              <a:tr h="370840">
                <a:tc>
                  <a:txBody>
                    <a:bodyPr/>
                    <a:lstStyle/>
                    <a:p>
                      <a:endParaRPr lang="en-US"/>
                    </a:p>
                  </a:txBody>
                  <a:tcPr/>
                </a:tc>
                <a:tc gridSpan="3">
                  <a:txBody>
                    <a:bodyPr/>
                    <a:lstStyle/>
                    <a:p>
                      <a:pPr lvl="0" algn="ctr">
                        <a:buNone/>
                      </a:pPr>
                      <a:r>
                        <a:rPr lang="en-US" sz="1800" b="0" i="0" u="none" strike="noStrike" noProof="0">
                          <a:latin typeface="Calisto MT"/>
                        </a:rPr>
                        <a:t>Number of questions</a:t>
                      </a:r>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0663762"/>
                  </a:ext>
                </a:extLst>
              </a:tr>
              <a:tr h="370840">
                <a:tc>
                  <a:txBody>
                    <a:bodyPr/>
                    <a:lstStyle/>
                    <a:p>
                      <a:pPr lvl="0">
                        <a:buNone/>
                      </a:pPr>
                      <a:r>
                        <a:rPr lang="en-US" sz="1800" b="0" i="0" u="none" strike="noStrike" noProof="0">
                          <a:latin typeface="Calisto MT"/>
                        </a:rPr>
                        <a:t>Dataset type</a:t>
                      </a:r>
                    </a:p>
                  </a:txBody>
                  <a:tcPr/>
                </a:tc>
                <a:tc>
                  <a:txBody>
                    <a:bodyPr/>
                    <a:lstStyle/>
                    <a:p>
                      <a:pPr lvl="0">
                        <a:buNone/>
                      </a:pPr>
                      <a:r>
                        <a:rPr lang="en-US" sz="1800" b="0" i="0" u="none" strike="noStrike" noProof="0">
                          <a:solidFill>
                            <a:srgbClr val="000000"/>
                          </a:solidFill>
                          <a:latin typeface="Calisto MT"/>
                        </a:rPr>
                        <a:t>Train data</a:t>
                      </a:r>
                      <a:endParaRPr lang="en-US"/>
                    </a:p>
                  </a:txBody>
                  <a:tcPr/>
                </a:tc>
                <a:tc>
                  <a:txBody>
                    <a:bodyPr/>
                    <a:lstStyle/>
                    <a:p>
                      <a:pPr lvl="0">
                        <a:buNone/>
                      </a:pPr>
                      <a:r>
                        <a:rPr lang="en-US" sz="1800" b="0" i="0" u="none" strike="noStrike" noProof="0">
                          <a:solidFill>
                            <a:srgbClr val="000000"/>
                          </a:solidFill>
                          <a:latin typeface="Calisto MT"/>
                        </a:rPr>
                        <a:t>Validation data</a:t>
                      </a:r>
                      <a:endParaRPr lang="en-US"/>
                    </a:p>
                  </a:txBody>
                  <a:tcPr/>
                </a:tc>
                <a:tc>
                  <a:txBody>
                    <a:bodyPr/>
                    <a:lstStyle/>
                    <a:p>
                      <a:pPr lvl="0" algn="l">
                        <a:lnSpc>
                          <a:spcPct val="100000"/>
                        </a:lnSpc>
                        <a:spcBef>
                          <a:spcPts val="0"/>
                        </a:spcBef>
                        <a:spcAft>
                          <a:spcPts val="0"/>
                        </a:spcAft>
                        <a:buNone/>
                      </a:pPr>
                      <a:r>
                        <a:rPr lang="en-US" sz="1800" b="0" i="0" u="none" strike="noStrike" noProof="0">
                          <a:solidFill>
                            <a:srgbClr val="000000"/>
                          </a:solidFill>
                          <a:latin typeface="Calisto MT"/>
                        </a:rPr>
                        <a:t>Test Data</a:t>
                      </a:r>
                    </a:p>
                  </a:txBody>
                  <a:tcPr/>
                </a:tc>
                <a:extLst>
                  <a:ext uri="{0D108BD9-81ED-4DB2-BD59-A6C34878D82A}">
                    <a16:rowId xmlns:a16="http://schemas.microsoft.com/office/drawing/2014/main" val="3612825030"/>
                  </a:ext>
                </a:extLst>
              </a:tr>
              <a:tr h="370840">
                <a:tc>
                  <a:txBody>
                    <a:bodyPr/>
                    <a:lstStyle/>
                    <a:p>
                      <a:pPr lvl="0" algn="l">
                        <a:lnSpc>
                          <a:spcPct val="100000"/>
                        </a:lnSpc>
                        <a:spcBef>
                          <a:spcPts val="0"/>
                        </a:spcBef>
                        <a:spcAft>
                          <a:spcPts val="0"/>
                        </a:spcAft>
                        <a:buNone/>
                      </a:pPr>
                      <a:r>
                        <a:rPr lang="en-US" sz="1800" b="0" i="0" u="none" strike="noStrike" noProof="0">
                          <a:latin typeface="Calisto MT"/>
                        </a:rPr>
                        <a:t>Sentence Puzzle</a:t>
                      </a:r>
                    </a:p>
                  </a:txBody>
                  <a:tcPr/>
                </a:tc>
                <a:tc>
                  <a:txBody>
                    <a:bodyPr/>
                    <a:lstStyle/>
                    <a:p>
                      <a:pPr lvl="0" algn="l">
                        <a:lnSpc>
                          <a:spcPct val="100000"/>
                        </a:lnSpc>
                        <a:spcBef>
                          <a:spcPts val="0"/>
                        </a:spcBef>
                        <a:spcAft>
                          <a:spcPts val="0"/>
                        </a:spcAft>
                        <a:buNone/>
                      </a:pPr>
                      <a:r>
                        <a:rPr lang="en-US" sz="1800" b="0" i="0" u="none" strike="noStrike" noProof="0">
                          <a:solidFill>
                            <a:srgbClr val="000000"/>
                          </a:solidFill>
                          <a:latin typeface="Calisto MT"/>
                        </a:rPr>
                        <a:t>405</a:t>
                      </a:r>
                    </a:p>
                  </a:txBody>
                  <a:tcPr/>
                </a:tc>
                <a:tc>
                  <a:txBody>
                    <a:bodyPr/>
                    <a:lstStyle/>
                    <a:p>
                      <a:pPr lvl="0" algn="l">
                        <a:lnSpc>
                          <a:spcPct val="100000"/>
                        </a:lnSpc>
                        <a:spcBef>
                          <a:spcPts val="0"/>
                        </a:spcBef>
                        <a:spcAft>
                          <a:spcPts val="0"/>
                        </a:spcAft>
                        <a:buNone/>
                      </a:pPr>
                      <a:r>
                        <a:rPr lang="en-US" sz="1800" b="0" i="0" u="none" strike="noStrike" noProof="0">
                          <a:solidFill>
                            <a:srgbClr val="000000"/>
                          </a:solidFill>
                          <a:latin typeface="Calisto MT"/>
                        </a:rPr>
                        <a:t>48</a:t>
                      </a:r>
                    </a:p>
                  </a:txBody>
                  <a:tcPr/>
                </a:tc>
                <a:tc>
                  <a:txBody>
                    <a:bodyPr/>
                    <a:lstStyle/>
                    <a:p>
                      <a:pPr lvl="0">
                        <a:buNone/>
                      </a:pPr>
                      <a:r>
                        <a:rPr lang="en-US" sz="1800" b="0" i="0" u="none" strike="noStrike" noProof="0">
                          <a:solidFill>
                            <a:srgbClr val="000000"/>
                          </a:solidFill>
                          <a:latin typeface="Calisto MT"/>
                        </a:rPr>
                        <a:t>54</a:t>
                      </a:r>
                      <a:endParaRPr lang="en-US"/>
                    </a:p>
                  </a:txBody>
                  <a:tcPr/>
                </a:tc>
                <a:extLst>
                  <a:ext uri="{0D108BD9-81ED-4DB2-BD59-A6C34878D82A}">
                    <a16:rowId xmlns:a16="http://schemas.microsoft.com/office/drawing/2014/main" val="695093208"/>
                  </a:ext>
                </a:extLst>
              </a:tr>
              <a:tr h="370839">
                <a:tc>
                  <a:txBody>
                    <a:bodyPr/>
                    <a:lstStyle/>
                    <a:p>
                      <a:pPr lvl="0" algn="l">
                        <a:lnSpc>
                          <a:spcPct val="100000"/>
                        </a:lnSpc>
                        <a:spcBef>
                          <a:spcPts val="0"/>
                        </a:spcBef>
                        <a:spcAft>
                          <a:spcPts val="0"/>
                        </a:spcAft>
                        <a:buNone/>
                      </a:pPr>
                      <a:r>
                        <a:rPr lang="en-US" sz="1800" b="0" i="0" u="none" strike="noStrike" noProof="0">
                          <a:solidFill>
                            <a:srgbClr val="000000"/>
                          </a:solidFill>
                          <a:latin typeface="Calisto MT"/>
                        </a:rPr>
                        <a:t>Word Puzzle</a:t>
                      </a:r>
                    </a:p>
                  </a:txBody>
                  <a:tcPr/>
                </a:tc>
                <a:tc>
                  <a:txBody>
                    <a:bodyPr/>
                    <a:lstStyle/>
                    <a:p>
                      <a:pPr lvl="0">
                        <a:buNone/>
                      </a:pPr>
                      <a:r>
                        <a:rPr lang="en-US" sz="1800" b="0" i="0" u="none" strike="noStrike" noProof="0">
                          <a:solidFill>
                            <a:srgbClr val="000000"/>
                          </a:solidFill>
                          <a:latin typeface="Calisto MT"/>
                        </a:rPr>
                        <a:t>315</a:t>
                      </a:r>
                      <a:endParaRPr lang="en-US"/>
                    </a:p>
                  </a:txBody>
                  <a:tcPr/>
                </a:tc>
                <a:tc>
                  <a:txBody>
                    <a:bodyPr/>
                    <a:lstStyle/>
                    <a:p>
                      <a:pPr lvl="0">
                        <a:buNone/>
                      </a:pPr>
                      <a:r>
                        <a:rPr lang="en-US" sz="1800" b="0" i="0" u="none" strike="noStrike" noProof="0">
                          <a:solidFill>
                            <a:srgbClr val="000000"/>
                          </a:solidFill>
                          <a:latin typeface="Calisto MT"/>
                        </a:rPr>
                        <a:t>39</a:t>
                      </a:r>
                      <a:endParaRPr lang="en-US"/>
                    </a:p>
                  </a:txBody>
                  <a:tcPr/>
                </a:tc>
                <a:tc>
                  <a:txBody>
                    <a:bodyPr/>
                    <a:lstStyle/>
                    <a:p>
                      <a:pPr lvl="0">
                        <a:buNone/>
                      </a:pPr>
                      <a:r>
                        <a:rPr lang="en-US" sz="1800" b="0" i="0" u="none" strike="noStrike" noProof="0">
                          <a:solidFill>
                            <a:srgbClr val="000000"/>
                          </a:solidFill>
                          <a:latin typeface="Calisto MT"/>
                        </a:rPr>
                        <a:t>42</a:t>
                      </a:r>
                      <a:endParaRPr lang="en-US"/>
                    </a:p>
                  </a:txBody>
                  <a:tcPr/>
                </a:tc>
                <a:extLst>
                  <a:ext uri="{0D108BD9-81ED-4DB2-BD59-A6C34878D82A}">
                    <a16:rowId xmlns:a16="http://schemas.microsoft.com/office/drawing/2014/main" val="371737980"/>
                  </a:ext>
                </a:extLst>
              </a:tr>
            </a:tbl>
          </a:graphicData>
        </a:graphic>
      </p:graphicFrame>
      <p:sp>
        <p:nvSpPr>
          <p:cNvPr id="4" name="Date Placeholder 3">
            <a:extLst>
              <a:ext uri="{FF2B5EF4-FFF2-40B4-BE49-F238E27FC236}">
                <a16:creationId xmlns:a16="http://schemas.microsoft.com/office/drawing/2014/main" id="{7DBB216D-F73C-5852-25FF-A62D9DCD25D7}"/>
              </a:ext>
            </a:extLst>
          </p:cNvPr>
          <p:cNvSpPr>
            <a:spLocks noGrp="1"/>
          </p:cNvSpPr>
          <p:nvPr>
            <p:ph type="dt" sz="half" idx="10"/>
          </p:nvPr>
        </p:nvSpPr>
        <p:spPr/>
        <p:txBody>
          <a:bodyPr/>
          <a:lstStyle/>
          <a:p>
            <a:fld id="{C6EDBDC9-7073-423A-BFDB-C2702C7634E5}" type="datetime1">
              <a:rPr lang="en-US"/>
              <a:t>12/6/2024</a:t>
            </a:fld>
            <a:endParaRPr lang="en-US"/>
          </a:p>
        </p:txBody>
      </p:sp>
      <p:sp>
        <p:nvSpPr>
          <p:cNvPr id="5" name="Footer Placeholder 4">
            <a:extLst>
              <a:ext uri="{FF2B5EF4-FFF2-40B4-BE49-F238E27FC236}">
                <a16:creationId xmlns:a16="http://schemas.microsoft.com/office/drawing/2014/main" id="{D8C65777-1E83-FCF0-3423-E2B46BA4BE2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6BA42FD-CAFB-F3D3-41CA-EFE34ED833C7}"/>
              </a:ext>
            </a:extLst>
          </p:cNvPr>
          <p:cNvSpPr>
            <a:spLocks noGrp="1"/>
          </p:cNvSpPr>
          <p:nvPr>
            <p:ph type="sldNum" sz="quarter" idx="12"/>
          </p:nvPr>
        </p:nvSpPr>
        <p:spPr/>
        <p:txBody>
          <a:bodyPr/>
          <a:lstStyle/>
          <a:p>
            <a:fld id="{E30AF5A0-43BB-4336-8627-9123B9144D80}" type="slidenum">
              <a:rPr lang="en-US" dirty="0"/>
              <a:t>7</a:t>
            </a:fld>
            <a:endParaRPr lang="en-US"/>
          </a:p>
        </p:txBody>
      </p:sp>
    </p:spTree>
    <p:extLst>
      <p:ext uri="{BB962C8B-B14F-4D97-AF65-F5344CB8AC3E}">
        <p14:creationId xmlns:p14="http://schemas.microsoft.com/office/powerpoint/2010/main" val="107797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46B3-C9D3-3096-2F02-911C4A0635B8}"/>
              </a:ext>
            </a:extLst>
          </p:cNvPr>
          <p:cNvSpPr>
            <a:spLocks noGrp="1"/>
          </p:cNvSpPr>
          <p:nvPr>
            <p:ph type="title"/>
          </p:nvPr>
        </p:nvSpPr>
        <p:spPr/>
        <p:txBody>
          <a:bodyPr>
            <a:normAutofit/>
          </a:bodyPr>
          <a:lstStyle/>
          <a:p>
            <a:r>
              <a:rPr lang="en-US">
                <a:latin typeface="Univers Condensed"/>
              </a:rPr>
              <a:t>Similarity Score Evaluation - Description</a:t>
            </a:r>
            <a:endParaRPr lang="en-US"/>
          </a:p>
        </p:txBody>
      </p:sp>
      <p:sp>
        <p:nvSpPr>
          <p:cNvPr id="3" name="Content Placeholder 2">
            <a:extLst>
              <a:ext uri="{FF2B5EF4-FFF2-40B4-BE49-F238E27FC236}">
                <a16:creationId xmlns:a16="http://schemas.microsoft.com/office/drawing/2014/main" id="{BBDE307A-6ECF-57F1-D17F-52CBC88B1966}"/>
              </a:ext>
            </a:extLst>
          </p:cNvPr>
          <p:cNvSpPr>
            <a:spLocks noGrp="1"/>
          </p:cNvSpPr>
          <p:nvPr>
            <p:ph idx="1"/>
          </p:nvPr>
        </p:nvSpPr>
        <p:spPr/>
        <p:txBody>
          <a:bodyPr vert="horz" lIns="91440" tIns="45720" rIns="91440" bIns="45720" rtlCol="0" anchor="t">
            <a:normAutofit/>
          </a:bodyPr>
          <a:lstStyle/>
          <a:p>
            <a:r>
              <a:rPr lang="en-US"/>
              <a:t>Calculate the similarity score between a question and its </a:t>
            </a:r>
            <a:r>
              <a:rPr lang="en-US">
                <a:ea typeface="+mn-lt"/>
                <a:cs typeface="+mn-lt"/>
              </a:rPr>
              <a:t>semantic reconstruction form:</a:t>
            </a:r>
          </a:p>
          <a:p>
            <a:pPr lvl="1">
              <a:buFont typeface="Courier New" panose="020B0604020202020204" pitchFamily="34" charset="0"/>
              <a:buChar char="o"/>
            </a:pPr>
            <a:r>
              <a:rPr lang="en-US"/>
              <a:t>Lexical Similarity:</a:t>
            </a:r>
          </a:p>
          <a:p>
            <a:pPr lvl="2">
              <a:buFont typeface="Wingdings" panose="020B0604020202020204" pitchFamily="34" charset="0"/>
              <a:buChar char="§"/>
            </a:pPr>
            <a:r>
              <a:rPr lang="en-US"/>
              <a:t>Tokenize each question and its semantic reconstruction form using a Bag of Words model</a:t>
            </a:r>
          </a:p>
          <a:p>
            <a:pPr lvl="2">
              <a:buFont typeface="Wingdings" panose="020B0604020202020204" pitchFamily="34" charset="0"/>
              <a:buChar char="§"/>
            </a:pPr>
            <a:r>
              <a:rPr lang="en-US"/>
              <a:t>Evaluate the similarity each pair of questions through a </a:t>
            </a:r>
            <a:r>
              <a:rPr lang="en-US" err="1"/>
              <a:t>tf-idf</a:t>
            </a:r>
            <a:r>
              <a:rPr lang="en-US"/>
              <a:t> model</a:t>
            </a:r>
          </a:p>
          <a:p>
            <a:pPr lvl="1">
              <a:buFont typeface="Courier New" panose="020B0604020202020204" pitchFamily="34" charset="0"/>
              <a:buChar char="o"/>
            </a:pPr>
            <a:r>
              <a:rPr lang="en-US"/>
              <a:t>Semantic Similarity</a:t>
            </a:r>
          </a:p>
          <a:p>
            <a:pPr lvl="2">
              <a:buFont typeface="Wingdings" panose="020B0604020202020204" pitchFamily="34" charset="0"/>
              <a:buChar char="§"/>
            </a:pPr>
            <a:r>
              <a:rPr lang="en-US">
                <a:ea typeface="+mn-lt"/>
                <a:cs typeface="+mn-lt"/>
              </a:rPr>
              <a:t>Tokenize each question and its semantics </a:t>
            </a:r>
            <a:r>
              <a:rPr lang="en-US" err="1">
                <a:ea typeface="+mn-lt"/>
                <a:cs typeface="+mn-lt"/>
              </a:rPr>
              <a:t>recontruction</a:t>
            </a:r>
            <a:r>
              <a:rPr lang="en-US">
                <a:ea typeface="+mn-lt"/>
                <a:cs typeface="+mn-lt"/>
              </a:rPr>
              <a:t> form using </a:t>
            </a:r>
            <a:r>
              <a:rPr lang="en-US" err="1">
                <a:ea typeface="+mn-lt"/>
                <a:cs typeface="+mn-lt"/>
              </a:rPr>
              <a:t>MPnet</a:t>
            </a:r>
            <a:r>
              <a:rPr lang="en-US">
                <a:ea typeface="+mn-lt"/>
                <a:cs typeface="+mn-lt"/>
              </a:rPr>
              <a:t> model</a:t>
            </a:r>
          </a:p>
          <a:p>
            <a:pPr lvl="2">
              <a:buFont typeface="Wingdings" panose="020B0604020202020204" pitchFamily="34" charset="0"/>
              <a:buChar char="§"/>
            </a:pPr>
            <a:r>
              <a:rPr lang="en-US"/>
              <a:t>Evaluate each pair of questions through the </a:t>
            </a:r>
            <a:r>
              <a:rPr lang="en-US" err="1"/>
              <a:t>MPnet</a:t>
            </a:r>
            <a:r>
              <a:rPr lang="en-US"/>
              <a:t> model to obtain a similarity score</a:t>
            </a:r>
          </a:p>
          <a:p>
            <a:r>
              <a:rPr lang="en-US"/>
              <a:t>Sort each pair of questions by descending similarity score</a:t>
            </a:r>
          </a:p>
          <a:p>
            <a:r>
              <a:rPr lang="en-US"/>
              <a:t>Evaluate the correlation between the semi-group accuracy for question and its semantic reconstruction form and the similarity score through Pearson </a:t>
            </a:r>
            <a:r>
              <a:rPr lang="en-US">
                <a:ea typeface="+mn-lt"/>
                <a:cs typeface="+mn-lt"/>
              </a:rPr>
              <a:t>correlation coefficient</a:t>
            </a:r>
          </a:p>
          <a:p>
            <a:endParaRPr lang="en-US"/>
          </a:p>
        </p:txBody>
      </p:sp>
    </p:spTree>
    <p:extLst>
      <p:ext uri="{BB962C8B-B14F-4D97-AF65-F5344CB8AC3E}">
        <p14:creationId xmlns:p14="http://schemas.microsoft.com/office/powerpoint/2010/main" val="313733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23D96-9FF9-17E4-C362-CF77E29D8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0E9AC-4FA0-5130-117F-1C24864DE995}"/>
              </a:ext>
            </a:extLst>
          </p:cNvPr>
          <p:cNvSpPr>
            <a:spLocks noGrp="1"/>
          </p:cNvSpPr>
          <p:nvPr>
            <p:ph type="title"/>
          </p:nvPr>
        </p:nvSpPr>
        <p:spPr>
          <a:xfrm>
            <a:off x="751637" y="603387"/>
            <a:ext cx="10688725" cy="1371030"/>
          </a:xfrm>
        </p:spPr>
        <p:txBody>
          <a:bodyPr anchor="t">
            <a:normAutofit/>
          </a:bodyPr>
          <a:lstStyle/>
          <a:p>
            <a:r>
              <a:rPr lang="en-US"/>
              <a:t>Similarity Score Evaluation - Graph</a:t>
            </a:r>
          </a:p>
          <a:p>
            <a:endParaRPr lang="en-US"/>
          </a:p>
        </p:txBody>
      </p:sp>
      <p:sp>
        <p:nvSpPr>
          <p:cNvPr id="4" name="Date Placeholder 3">
            <a:extLst>
              <a:ext uri="{FF2B5EF4-FFF2-40B4-BE49-F238E27FC236}">
                <a16:creationId xmlns:a16="http://schemas.microsoft.com/office/drawing/2014/main" id="{029A4B4E-ECB2-5E5E-B61A-816B98612EC8}"/>
              </a:ext>
            </a:extLst>
          </p:cNvPr>
          <p:cNvSpPr>
            <a:spLocks noGrp="1"/>
          </p:cNvSpPr>
          <p:nvPr>
            <p:ph type="dt" sz="half" idx="10"/>
          </p:nvPr>
        </p:nvSpPr>
        <p:spPr/>
        <p:txBody>
          <a:bodyPr anchor="ctr">
            <a:normAutofit/>
          </a:bodyPr>
          <a:lstStyle/>
          <a:p>
            <a:pPr>
              <a:spcAft>
                <a:spcPts val="600"/>
              </a:spcAft>
            </a:pPr>
            <a:fld id="{C3613E61-959E-4F81-AA0D-3078413A5F5D}" type="datetime1">
              <a:rPr lang="en-US" smtClean="0"/>
              <a:pPr>
                <a:spcAft>
                  <a:spcPts val="600"/>
                </a:spcAft>
              </a:pPr>
              <a:t>12/6/2024</a:t>
            </a:fld>
            <a:endParaRPr lang="en-US"/>
          </a:p>
        </p:txBody>
      </p:sp>
      <p:sp>
        <p:nvSpPr>
          <p:cNvPr id="5" name="Footer Placeholder 4">
            <a:extLst>
              <a:ext uri="{FF2B5EF4-FFF2-40B4-BE49-F238E27FC236}">
                <a16:creationId xmlns:a16="http://schemas.microsoft.com/office/drawing/2014/main" id="{33445690-1D31-F6EB-4AE3-47FEC3198C84}"/>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CD6EC271-4A9D-5B8E-A332-BF5E4074ECCB}"/>
              </a:ext>
            </a:extLst>
          </p:cNvPr>
          <p:cNvSpPr>
            <a:spLocks noGrp="1"/>
          </p:cNvSpPr>
          <p:nvPr>
            <p:ph type="sldNum" sz="quarter" idx="12"/>
          </p:nvPr>
        </p:nvSpPr>
        <p:spPr/>
        <p:txBody>
          <a:bodyPr anchor="ctr">
            <a:normAutofit/>
          </a:bodyPr>
          <a:lstStyle/>
          <a:p>
            <a:pPr>
              <a:lnSpc>
                <a:spcPct val="90000"/>
              </a:lnSpc>
              <a:spcAft>
                <a:spcPts val="600"/>
              </a:spcAft>
            </a:pPr>
            <a:fld id="{E30AF5A0-43BB-4336-8627-9123B9144D80}" type="slidenum">
              <a:rPr lang="en-US" smtClean="0"/>
              <a:pPr>
                <a:lnSpc>
                  <a:spcPct val="90000"/>
                </a:lnSpc>
                <a:spcAft>
                  <a:spcPts val="600"/>
                </a:spcAft>
              </a:pPr>
              <a:t>9</a:t>
            </a:fld>
            <a:endParaRPr lang="en-US"/>
          </a:p>
        </p:txBody>
      </p:sp>
      <p:pic>
        <p:nvPicPr>
          <p:cNvPr id="5124" name="Picture 4" descr="A graph of different colored lines&#10;&#10;Description automatically generated">
            <a:extLst>
              <a:ext uri="{FF2B5EF4-FFF2-40B4-BE49-F238E27FC236}">
                <a16:creationId xmlns:a16="http://schemas.microsoft.com/office/drawing/2014/main" id="{ADFB8BBE-76E1-8B04-2460-7D951BE6A553}"/>
              </a:ext>
            </a:extLst>
          </p:cNvPr>
          <p:cNvPicPr>
            <a:picLocks noChangeAspect="1" noChangeArrowheads="1"/>
          </p:cNvPicPr>
          <p:nvPr/>
        </p:nvPicPr>
        <p:blipFill rotWithShape="1">
          <a:blip r:embed="rId2"/>
          <a:srcRect l="8869" t="7562" r="7788" b="4498"/>
          <a:stretch/>
        </p:blipFill>
        <p:spPr bwMode="auto">
          <a:xfrm>
            <a:off x="2179438" y="1970606"/>
            <a:ext cx="7828245" cy="4143014"/>
          </a:xfrm>
          <a:prstGeom prst="rect">
            <a:avLst/>
          </a:prstGeom>
          <a:solidFill>
            <a:srgbClr val="FFFFFF"/>
          </a:solidFill>
        </p:spPr>
      </p:pic>
    </p:spTree>
    <p:extLst>
      <p:ext uri="{BB962C8B-B14F-4D97-AF65-F5344CB8AC3E}">
        <p14:creationId xmlns:p14="http://schemas.microsoft.com/office/powerpoint/2010/main" val="38943413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27</Slides>
  <Notes>5</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lpstr>
      <vt:lpstr>BRAINTEASER QA</vt:lpstr>
      <vt:lpstr>Problem Description - BRAINTEASER</vt:lpstr>
      <vt:lpstr>Problem Description - SUbTASK</vt:lpstr>
      <vt:lpstr>Problem Description – Evaluation metric </vt:lpstr>
      <vt:lpstr>Dataset</vt:lpstr>
      <vt:lpstr>Dataset - Examples</vt:lpstr>
      <vt:lpstr>Dataset - split</vt:lpstr>
      <vt:lpstr>Similarity Score Evaluation - Description</vt:lpstr>
      <vt:lpstr>Similarity Score Evaluation - Graph </vt:lpstr>
      <vt:lpstr>Similarity Score Evaluation - GrAPH </vt:lpstr>
      <vt:lpstr>Similarity Score Evaluation - Correlation</vt:lpstr>
      <vt:lpstr>Hyperparameter tuning - LoRA</vt:lpstr>
      <vt:lpstr>Hyperparameter tuning – parameters</vt:lpstr>
      <vt:lpstr>Hyperparameter tuning – Overfitting &amp; UNderfitting</vt:lpstr>
      <vt:lpstr>Hyperparameter tuning Results - Mixtral-8x7B-v0.1 instance-based </vt:lpstr>
      <vt:lpstr>Hyperparameter tuning Results - Mixtral-8x7B-v0.1 group-based</vt:lpstr>
      <vt:lpstr>Hyperparameter tuning Results – Phi 3.5 Mini instance-based</vt:lpstr>
      <vt:lpstr>Hyperparameter tuning Results – Phi 3.5 mini group-based</vt:lpstr>
      <vt:lpstr>PowerPoint Presentation</vt:lpstr>
      <vt:lpstr>Hyperparameter tuning Results – RoBERTa group-based</vt:lpstr>
      <vt:lpstr>Hyperparameter tuning Results – DeBERTa v2 instance-based</vt:lpstr>
      <vt:lpstr>Hyperparameter tuning Results – DeBERTa v2 group-based</vt:lpstr>
      <vt:lpstr>Hyperparameter tuning - Selecting Best model</vt:lpstr>
      <vt:lpstr>Hyperparameter tuning - Selecting Best model</vt:lpstr>
      <vt:lpstr>Model accuracy comparison</vt:lpstr>
      <vt:lpstr>Lessons learned &amp; Future Improvements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2024-12-02T03:50:23Z</dcterms:created>
  <dcterms:modified xsi:type="dcterms:W3CDTF">2024-12-07T03:52:38Z</dcterms:modified>
</cp:coreProperties>
</file>