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GPU</a:t>
            </a:r>
            <a:r>
              <a:rPr lang="zh-TW" altLang="en-US" dirty="0"/>
              <a:t> </a:t>
            </a:r>
            <a:r>
              <a:rPr lang="en-US" altLang="zh-TW" dirty="0"/>
              <a:t>Monte Carlo Code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Jennan Wang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450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7B6554-1F87-42CF-B310-5B6AB4C7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162099-8557-4F28-9EFF-7DF06F10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Monte Carlo numerical method is discretized by particles</a:t>
            </a:r>
          </a:p>
          <a:p>
            <a:r>
              <a:rPr lang="en-US" altLang="zh-TW" dirty="0"/>
              <a:t>The above mechanism is great for GPU computation, because it is intrinsically parallelized.</a:t>
            </a:r>
          </a:p>
          <a:p>
            <a:r>
              <a:rPr lang="en-US" altLang="zh-TW" dirty="0"/>
              <a:t>This code is a practice to compute particle transportation on Nvidia GPU by CUDA</a:t>
            </a:r>
          </a:p>
        </p:txBody>
      </p:sp>
    </p:spTree>
    <p:extLst>
      <p:ext uri="{BB962C8B-B14F-4D97-AF65-F5344CB8AC3E}">
        <p14:creationId xmlns:p14="http://schemas.microsoft.com/office/powerpoint/2010/main" val="348137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38038" y="1837041"/>
            <a:ext cx="1890347" cy="10473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Fly out</a:t>
            </a:r>
          </a:p>
        </p:txBody>
      </p:sp>
      <p:sp>
        <p:nvSpPr>
          <p:cNvPr id="5" name="矩形 4"/>
          <p:cNvSpPr/>
          <p:nvPr/>
        </p:nvSpPr>
        <p:spPr>
          <a:xfrm>
            <a:off x="4967653" y="389792"/>
            <a:ext cx="1995854" cy="101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Particle move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11062" y="4897309"/>
            <a:ext cx="1995854" cy="101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Scatter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+tally</a:t>
            </a:r>
          </a:p>
        </p:txBody>
      </p:sp>
      <p:sp>
        <p:nvSpPr>
          <p:cNvPr id="8" name="矩形 7"/>
          <p:cNvSpPr/>
          <p:nvPr/>
        </p:nvSpPr>
        <p:spPr>
          <a:xfrm>
            <a:off x="6485792" y="4897312"/>
            <a:ext cx="1995854" cy="10111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Collision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+tally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菱形 8"/>
          <p:cNvSpPr/>
          <p:nvPr/>
        </p:nvSpPr>
        <p:spPr>
          <a:xfrm>
            <a:off x="4588118" y="1982665"/>
            <a:ext cx="2754924" cy="756138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Position check</a:t>
            </a:r>
          </a:p>
        </p:txBody>
      </p:sp>
      <p:sp>
        <p:nvSpPr>
          <p:cNvPr id="10" name="菱形 9"/>
          <p:cNvSpPr/>
          <p:nvPr/>
        </p:nvSpPr>
        <p:spPr>
          <a:xfrm>
            <a:off x="4588118" y="3316894"/>
            <a:ext cx="2754924" cy="74002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Decide interactions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>
            <a:stCxn id="5" idx="2"/>
            <a:endCxn id="9" idx="0"/>
          </p:cNvCxnSpPr>
          <p:nvPr/>
        </p:nvCxnSpPr>
        <p:spPr>
          <a:xfrm>
            <a:off x="5965580" y="1400907"/>
            <a:ext cx="0" cy="581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9" idx="2"/>
            <a:endCxn id="10" idx="0"/>
          </p:cNvCxnSpPr>
          <p:nvPr/>
        </p:nvCxnSpPr>
        <p:spPr>
          <a:xfrm>
            <a:off x="5965580" y="2738803"/>
            <a:ext cx="0" cy="578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0" idx="2"/>
            <a:endCxn id="8" idx="0"/>
          </p:cNvCxnSpPr>
          <p:nvPr/>
        </p:nvCxnSpPr>
        <p:spPr>
          <a:xfrm>
            <a:off x="5965580" y="4056914"/>
            <a:ext cx="1518139" cy="840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0" idx="2"/>
            <a:endCxn id="7" idx="0"/>
          </p:cNvCxnSpPr>
          <p:nvPr/>
        </p:nvCxnSpPr>
        <p:spPr>
          <a:xfrm flipH="1">
            <a:off x="4508989" y="4056914"/>
            <a:ext cx="1456591" cy="8403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9" idx="3"/>
            <a:endCxn id="4" idx="1"/>
          </p:cNvCxnSpPr>
          <p:nvPr/>
        </p:nvCxnSpPr>
        <p:spPr>
          <a:xfrm>
            <a:off x="7343042" y="2360734"/>
            <a:ext cx="9949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7" idx="1"/>
            <a:endCxn id="5" idx="1"/>
          </p:cNvCxnSpPr>
          <p:nvPr/>
        </p:nvCxnSpPr>
        <p:spPr>
          <a:xfrm rot="10800000" flipH="1">
            <a:off x="3511061" y="895351"/>
            <a:ext cx="1456591" cy="4507517"/>
          </a:xfrm>
          <a:prstGeom prst="bentConnector3">
            <a:avLst>
              <a:gd name="adj1" fmla="val -156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134903" y="2824107"/>
            <a:ext cx="830677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In field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991875" y="2411600"/>
            <a:ext cx="1247457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Out of field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Total XS: 1 cm</a:t>
            </a:r>
            <a:r>
              <a:rPr lang="en-US" altLang="zh-TW" baseline="30000" dirty="0"/>
              <a:t>-1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Geometry: sphere, radius=0.5cm</a:t>
            </a:r>
          </a:p>
          <a:p>
            <a:r>
              <a:rPr lang="en-US" altLang="zh-TW" dirty="0"/>
              <a:t>Point source: sphere center</a:t>
            </a:r>
          </a:p>
          <a:p>
            <a:r>
              <a:rPr lang="en-US" altLang="zh-TW" dirty="0"/>
              <a:t>Interaction: isotropic scattering, absorption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186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2854"/>
                <a:ext cx="10515600" cy="532410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𝑡𝑜𝑙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1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𝑡𝑜𝑙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2854"/>
                <a:ext cx="10515600" cy="5324109"/>
              </a:xfrm>
              <a:blipFill>
                <a:blip r:embed="rId2"/>
                <a:stretch>
                  <a:fillRect t="-2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051" y="852854"/>
            <a:ext cx="3686175" cy="21526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051" y="3109546"/>
            <a:ext cx="36099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3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 distribution in GPU (parallel) – this code one particle declare one thread</a:t>
            </a:r>
          </a:p>
          <a:p>
            <a:r>
              <a:rPr lang="en-US" altLang="zh-TW" dirty="0"/>
              <a:t>Verification – this code didn’t verify scattering</a:t>
            </a:r>
          </a:p>
          <a:p>
            <a:r>
              <a:rPr lang="en-US" altLang="zh-TW" dirty="0"/>
              <a:t>Refactoring code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161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121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GPU Monte Carlo Code Project</vt:lpstr>
      <vt:lpstr>Introductions</vt:lpstr>
      <vt:lpstr>PowerPoint 簡報</vt:lpstr>
      <vt:lpstr>Problem description</vt:lpstr>
      <vt:lpstr>PowerPoint 簡報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RogerWang</dc:creator>
  <cp:lastModifiedBy>王振安</cp:lastModifiedBy>
  <cp:revision>12</cp:revision>
  <dcterms:created xsi:type="dcterms:W3CDTF">2018-11-18T14:09:25Z</dcterms:created>
  <dcterms:modified xsi:type="dcterms:W3CDTF">2021-09-11T00:53:13Z</dcterms:modified>
</cp:coreProperties>
</file>