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webextensions/webextension6.xml" ContentType="application/vnd.ms-office.webextension+xml"/>
  <Override PartName="/ppt/webextensions/webextension7.xml" ContentType="application/vnd.ms-office.webextension+xml"/>
  <Override PartName="/ppt/webextensions/webextension8.xml" ContentType="application/vnd.ms-office.webextension+xml"/>
  <Override PartName="/ppt/notesSlides/notesSlide1.xml" ContentType="application/vnd.openxmlformats-officedocument.presentationml.notesSlide+xml"/>
  <Override PartName="/ppt/webextensions/webextension9.xml" ContentType="application/vnd.ms-office.webextension+xml"/>
  <Override PartName="/ppt/webextensions/webextension10.xml" ContentType="application/vnd.ms-office.webextension+xml"/>
  <Override PartName="/ppt/webextensions/webextension11.xml" ContentType="application/vnd.ms-office.webextension+xml"/>
  <Override PartName="/ppt/webextensions/webextension12.xml" ContentType="application/vnd.ms-office.webextension+xml"/>
  <Override PartName="/ppt/webextensions/webextension13.xml" ContentType="application/vnd.ms-office.webextension+xml"/>
  <Override PartName="/ppt/webextensions/webextension14.xml" ContentType="application/vnd.ms-office.webextension+xml"/>
  <Override PartName="/ppt/webextensions/webextension15.xml" ContentType="application/vnd.ms-office.webextension+xml"/>
  <Override PartName="/ppt/webextensions/webextension16.xml" ContentType="application/vnd.ms-office.webextension+xml"/>
  <Override PartName="/ppt/webextensions/webextension17.xml" ContentType="application/vnd.ms-office.webextension+xml"/>
  <Override PartName="/ppt/webextensions/webextension18.xml" ContentType="application/vnd.ms-office.webextension+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24"/>
  </p:notesMasterIdLst>
  <p:sldIdLst>
    <p:sldId id="257" r:id="rId2"/>
    <p:sldId id="258" r:id="rId3"/>
    <p:sldId id="260" r:id="rId4"/>
    <p:sldId id="262" r:id="rId5"/>
    <p:sldId id="263" r:id="rId6"/>
    <p:sldId id="285" r:id="rId7"/>
    <p:sldId id="264" r:id="rId8"/>
    <p:sldId id="28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1D04"/>
    <a:srgbClr val="2F0A06"/>
    <a:srgbClr val="E9F57B"/>
    <a:srgbClr val="B1C9D7"/>
    <a:srgbClr val="BCDB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BEAF36-9831-443D-9978-0C43E448D4A0}" v="25" dt="2024-08-24T03:21:57.3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333" autoAdjust="0"/>
  </p:normalViewPr>
  <p:slideViewPr>
    <p:cSldViewPr snapToGrid="0">
      <p:cViewPr varScale="1">
        <p:scale>
          <a:sx n="75" d="100"/>
          <a:sy n="75" d="100"/>
        </p:scale>
        <p:origin x="4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7E6CC-E8EE-4E62-81E2-D3F1C1DA7E70}" type="datetimeFigureOut">
              <a:rPr lang="en-IN" smtClean="0"/>
              <a:t>24-08-2024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8043E3-95D7-47EB-8363-35E75FF06CC0}" type="slidenum">
              <a:rPr lang="en-IN" smtClean="0"/>
              <a:t>‹#›</a:t>
            </a:fld>
            <a:endParaRPr lang="en-IN"/>
          </a:p>
        </p:txBody>
      </p:sp>
    </p:spTree>
    <p:extLst>
      <p:ext uri="{BB962C8B-B14F-4D97-AF65-F5344CB8AC3E}">
        <p14:creationId xmlns:p14="http://schemas.microsoft.com/office/powerpoint/2010/main" val="297706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B8043E3-95D7-47EB-8363-35E75FF06CC0}" type="slidenum">
              <a:rPr lang="en-IN" smtClean="0"/>
              <a:t>12</a:t>
            </a:fld>
            <a:endParaRPr lang="en-IN"/>
          </a:p>
        </p:txBody>
      </p:sp>
    </p:spTree>
    <p:extLst>
      <p:ext uri="{BB962C8B-B14F-4D97-AF65-F5344CB8AC3E}">
        <p14:creationId xmlns:p14="http://schemas.microsoft.com/office/powerpoint/2010/main" val="2434971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2E7FF0-8403-4F8E-A883-8DFDF3AA86F5}"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D9D6C-C814-43C6-8CE9-EC445B763ED4}" type="slidenum">
              <a:rPr lang="en-IN" smtClean="0"/>
              <a:t>‹#›</a:t>
            </a:fld>
            <a:endParaRPr lang="en-IN"/>
          </a:p>
        </p:txBody>
      </p:sp>
    </p:spTree>
    <p:extLst>
      <p:ext uri="{BB962C8B-B14F-4D97-AF65-F5344CB8AC3E}">
        <p14:creationId xmlns:p14="http://schemas.microsoft.com/office/powerpoint/2010/main" val="552222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2E7FF0-8403-4F8E-A883-8DFDF3AA86F5}"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D9D6C-C814-43C6-8CE9-EC445B763ED4}" type="slidenum">
              <a:rPr lang="en-IN" smtClean="0"/>
              <a:t>‹#›</a:t>
            </a:fld>
            <a:endParaRPr lang="en-IN"/>
          </a:p>
        </p:txBody>
      </p:sp>
    </p:spTree>
    <p:extLst>
      <p:ext uri="{BB962C8B-B14F-4D97-AF65-F5344CB8AC3E}">
        <p14:creationId xmlns:p14="http://schemas.microsoft.com/office/powerpoint/2010/main" val="2725471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2E7FF0-8403-4F8E-A883-8DFDF3AA86F5}"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D9D6C-C814-43C6-8CE9-EC445B763ED4}" type="slidenum">
              <a:rPr lang="en-IN" smtClean="0"/>
              <a:t>‹#›</a:t>
            </a:fld>
            <a:endParaRPr lang="en-IN"/>
          </a:p>
        </p:txBody>
      </p:sp>
    </p:spTree>
    <p:extLst>
      <p:ext uri="{BB962C8B-B14F-4D97-AF65-F5344CB8AC3E}">
        <p14:creationId xmlns:p14="http://schemas.microsoft.com/office/powerpoint/2010/main" val="589625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2E7FF0-8403-4F8E-A883-8DFDF3AA86F5}"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D9D6C-C814-43C6-8CE9-EC445B763ED4}" type="slidenum">
              <a:rPr lang="en-IN" smtClean="0"/>
              <a:t>‹#›</a:t>
            </a:fld>
            <a:endParaRPr lang="en-IN"/>
          </a:p>
        </p:txBody>
      </p:sp>
    </p:spTree>
    <p:extLst>
      <p:ext uri="{BB962C8B-B14F-4D97-AF65-F5344CB8AC3E}">
        <p14:creationId xmlns:p14="http://schemas.microsoft.com/office/powerpoint/2010/main" val="871817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2E7FF0-8403-4F8E-A883-8DFDF3AA86F5}"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D9D6C-C814-43C6-8CE9-EC445B763ED4}" type="slidenum">
              <a:rPr lang="en-IN" smtClean="0"/>
              <a:t>‹#›</a:t>
            </a:fld>
            <a:endParaRPr lang="en-IN"/>
          </a:p>
        </p:txBody>
      </p:sp>
    </p:spTree>
    <p:extLst>
      <p:ext uri="{BB962C8B-B14F-4D97-AF65-F5344CB8AC3E}">
        <p14:creationId xmlns:p14="http://schemas.microsoft.com/office/powerpoint/2010/main" val="3918446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2E7FF0-8403-4F8E-A883-8DFDF3AA86F5}"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8D9D6C-C814-43C6-8CE9-EC445B763ED4}" type="slidenum">
              <a:rPr lang="en-IN" smtClean="0"/>
              <a:t>‹#›</a:t>
            </a:fld>
            <a:endParaRPr lang="en-IN"/>
          </a:p>
        </p:txBody>
      </p:sp>
    </p:spTree>
    <p:extLst>
      <p:ext uri="{BB962C8B-B14F-4D97-AF65-F5344CB8AC3E}">
        <p14:creationId xmlns:p14="http://schemas.microsoft.com/office/powerpoint/2010/main" val="1460164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2E7FF0-8403-4F8E-A883-8DFDF3AA86F5}" type="datetimeFigureOut">
              <a:rPr lang="en-IN" smtClean="0"/>
              <a:t>24-08-2024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8D9D6C-C814-43C6-8CE9-EC445B763ED4}" type="slidenum">
              <a:rPr lang="en-IN" smtClean="0"/>
              <a:t>‹#›</a:t>
            </a:fld>
            <a:endParaRPr lang="en-IN"/>
          </a:p>
        </p:txBody>
      </p:sp>
    </p:spTree>
    <p:extLst>
      <p:ext uri="{BB962C8B-B14F-4D97-AF65-F5344CB8AC3E}">
        <p14:creationId xmlns:p14="http://schemas.microsoft.com/office/powerpoint/2010/main" val="3556403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2E7FF0-8403-4F8E-A883-8DFDF3AA86F5}" type="datetimeFigureOut">
              <a:rPr lang="en-IN" smtClean="0"/>
              <a:t>24-08-2024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8D9D6C-C814-43C6-8CE9-EC445B763ED4}" type="slidenum">
              <a:rPr lang="en-IN" smtClean="0"/>
              <a:t>‹#›</a:t>
            </a:fld>
            <a:endParaRPr lang="en-IN"/>
          </a:p>
        </p:txBody>
      </p:sp>
    </p:spTree>
    <p:extLst>
      <p:ext uri="{BB962C8B-B14F-4D97-AF65-F5344CB8AC3E}">
        <p14:creationId xmlns:p14="http://schemas.microsoft.com/office/powerpoint/2010/main" val="3274592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2E7FF0-8403-4F8E-A883-8DFDF3AA86F5}" type="datetimeFigureOut">
              <a:rPr lang="en-IN" smtClean="0"/>
              <a:t>24-08-2024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8D9D6C-C814-43C6-8CE9-EC445B763ED4}" type="slidenum">
              <a:rPr lang="en-IN" smtClean="0"/>
              <a:t>‹#›</a:t>
            </a:fld>
            <a:endParaRPr lang="en-IN"/>
          </a:p>
        </p:txBody>
      </p:sp>
    </p:spTree>
    <p:extLst>
      <p:ext uri="{BB962C8B-B14F-4D97-AF65-F5344CB8AC3E}">
        <p14:creationId xmlns:p14="http://schemas.microsoft.com/office/powerpoint/2010/main" val="3601055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2E7FF0-8403-4F8E-A883-8DFDF3AA86F5}"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8D9D6C-C814-43C6-8CE9-EC445B763ED4}" type="slidenum">
              <a:rPr lang="en-IN" smtClean="0"/>
              <a:t>‹#›</a:t>
            </a:fld>
            <a:endParaRPr lang="en-IN"/>
          </a:p>
        </p:txBody>
      </p:sp>
    </p:spTree>
    <p:extLst>
      <p:ext uri="{BB962C8B-B14F-4D97-AF65-F5344CB8AC3E}">
        <p14:creationId xmlns:p14="http://schemas.microsoft.com/office/powerpoint/2010/main" val="3515706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2E7FF0-8403-4F8E-A883-8DFDF3AA86F5}"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8D9D6C-C814-43C6-8CE9-EC445B763ED4}" type="slidenum">
              <a:rPr lang="en-IN" smtClean="0"/>
              <a:t>‹#›</a:t>
            </a:fld>
            <a:endParaRPr lang="en-IN"/>
          </a:p>
        </p:txBody>
      </p:sp>
    </p:spTree>
    <p:extLst>
      <p:ext uri="{BB962C8B-B14F-4D97-AF65-F5344CB8AC3E}">
        <p14:creationId xmlns:p14="http://schemas.microsoft.com/office/powerpoint/2010/main" val="1321177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2E7FF0-8403-4F8E-A883-8DFDF3AA86F5}" type="datetimeFigureOut">
              <a:rPr lang="en-IN" smtClean="0"/>
              <a:t>24-08-2024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8D9D6C-C814-43C6-8CE9-EC445B763ED4}" type="slidenum">
              <a:rPr lang="en-IN" smtClean="0"/>
              <a:t>‹#›</a:t>
            </a:fld>
            <a:endParaRPr lang="en-IN"/>
          </a:p>
        </p:txBody>
      </p:sp>
    </p:spTree>
    <p:extLst>
      <p:ext uri="{BB962C8B-B14F-4D97-AF65-F5344CB8AC3E}">
        <p14:creationId xmlns:p14="http://schemas.microsoft.com/office/powerpoint/2010/main" val="3820281994"/>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7.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11/relationships/webextension" Target="../webextensions/webextension9.xm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3.jp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10.xml"/><Relationship Id="rId1" Type="http://schemas.openxmlformats.org/officeDocument/2006/relationships/slideLayout" Target="../slideLayouts/slideLayout7.xml"/><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1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12.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14.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16.xml"/><Relationship Id="rId1" Type="http://schemas.openxmlformats.org/officeDocument/2006/relationships/slideLayout" Target="../slideLayouts/slideLayout7.xml"/><Relationship Id="rId4" Type="http://schemas.openxmlformats.org/officeDocument/2006/relationships/image" Target="../media/image19.jpg"/></Relationships>
</file>

<file path=ppt/slides/_rels/slide21.xml.rels><?xml version="1.0" encoding="UTF-8" standalone="yes"?>
<Relationships xmlns="http://schemas.openxmlformats.org/package/2006/relationships"><Relationship Id="rId8" Type="http://schemas.openxmlformats.org/officeDocument/2006/relationships/hyperlink" Target="https://blog.tensorflow.org/2020/04/how-to-deploy-tensorflow-2-models-on-cloud-ai-platform.com" TargetMode="External"/><Relationship Id="rId3" Type="http://schemas.openxmlformats.org/officeDocument/2006/relationships/image" Target="../media/image4.png"/><Relationship Id="rId7" Type="http://schemas.openxmlformats.org/officeDocument/2006/relationships/hyperlink" Target="https://cloud.google.com/" TargetMode="External"/><Relationship Id="rId2" Type="http://schemas.microsoft.com/office/2011/relationships/webextension" Target="../webextensions/webextension17.xml"/><Relationship Id="rId1" Type="http://schemas.openxmlformats.org/officeDocument/2006/relationships/slideLayout" Target="../slideLayouts/slideLayout7.xml"/><Relationship Id="rId6" Type="http://schemas.openxmlformats.org/officeDocument/2006/relationships/hyperlink" Target="https://medium.com/google-developer-experts/load-testing-tensorflow-serving-and-fastapi-on-gke-411bc14d96b2" TargetMode="External"/><Relationship Id="rId5" Type="http://schemas.openxmlformats.org/officeDocument/2006/relationships/hyperlink" Target="https://fastapi.tiangolo.com/" TargetMode="External"/><Relationship Id="rId4" Type="http://schemas.openxmlformats.org/officeDocument/2006/relationships/hyperlink" Target="https://www.tensorflow.org/guide/keras" TargetMode="External"/><Relationship Id="rId9"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18.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1/relationships/webextension" Target="../webextensions/webextension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2.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webextension" Target="../webextensions/webextension3.xml"/><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4.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hyperlink" Target="https://www.kaggle.com/datasets/arjuntejaswi/plant-village/discussion?sort=hotnes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webextension" Target="../webextensions/webextension5.xml"/><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6.xml"/><Relationship Id="rId1" Type="http://schemas.openxmlformats.org/officeDocument/2006/relationships/slideLayout" Target="../slideLayouts/slideLayout7.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99468">
              <a:srgbClr val="F1F1F1"/>
            </a:gs>
            <a:gs pos="98937">
              <a:srgbClr val="F0F0F0"/>
            </a:gs>
            <a:gs pos="97875">
              <a:srgbClr val="EEEEEE"/>
            </a:gs>
            <a:gs pos="95750">
              <a:srgbClr val="EBEBEB"/>
            </a:gs>
            <a:gs pos="91500">
              <a:srgbClr val="E4E4E4"/>
            </a:gs>
            <a:gs pos="100000">
              <a:srgbClr val="F1F1F1"/>
            </a:gs>
            <a:gs pos="0">
              <a:schemeClr val="accent3">
                <a:lumMod val="5000"/>
                <a:lumOff val="95000"/>
              </a:schemeClr>
            </a:gs>
            <a:gs pos="74000">
              <a:schemeClr val="accent3">
                <a:lumMod val="45000"/>
                <a:lumOff val="55000"/>
              </a:schemeClr>
            </a:gs>
            <a:gs pos="100000">
              <a:schemeClr val="accent3">
                <a:lumMod val="45000"/>
                <a:lumOff val="55000"/>
                <a:alpha val="87000"/>
              </a:schemeClr>
            </a:gs>
            <a:gs pos="100000">
              <a:schemeClr val="accent3">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377E0FA8-DC5E-560A-71EE-C01EBD0D49AD}"/>
              </a:ext>
            </a:extLst>
          </p:cNvPr>
          <p:cNvSpPr/>
          <p:nvPr/>
        </p:nvSpPr>
        <p:spPr>
          <a:xfrm>
            <a:off x="6337141" y="-1163276"/>
            <a:ext cx="9056653" cy="11829029"/>
          </a:xfrm>
          <a:custGeom>
            <a:avLst/>
            <a:gdLst>
              <a:gd name="connsiteX0" fmla="*/ 2903765 w 9697811"/>
              <a:gd name="connsiteY0" fmla="*/ 10648951 h 13228865"/>
              <a:gd name="connsiteX1" fmla="*/ 4444093 w 9697811"/>
              <a:gd name="connsiteY1" fmla="*/ 10648951 h 13228865"/>
              <a:gd name="connsiteX2" fmla="*/ 5089072 w 9697811"/>
              <a:gd name="connsiteY2" fmla="*/ 11938908 h 13228865"/>
              <a:gd name="connsiteX3" fmla="*/ 4444093 w 9697811"/>
              <a:gd name="connsiteY3" fmla="*/ 13228865 h 13228865"/>
              <a:gd name="connsiteX4" fmla="*/ 2903765 w 9697811"/>
              <a:gd name="connsiteY4" fmla="*/ 13228865 h 13228865"/>
              <a:gd name="connsiteX5" fmla="*/ 2258786 w 9697811"/>
              <a:gd name="connsiteY5" fmla="*/ 11938908 h 13228865"/>
              <a:gd name="connsiteX6" fmla="*/ 5184322 w 9697811"/>
              <a:gd name="connsiteY6" fmla="*/ 9339945 h 13228865"/>
              <a:gd name="connsiteX7" fmla="*/ 6724650 w 9697811"/>
              <a:gd name="connsiteY7" fmla="*/ 9339945 h 13228865"/>
              <a:gd name="connsiteX8" fmla="*/ 7369629 w 9697811"/>
              <a:gd name="connsiteY8" fmla="*/ 10629902 h 13228865"/>
              <a:gd name="connsiteX9" fmla="*/ 6724650 w 9697811"/>
              <a:gd name="connsiteY9" fmla="*/ 11919859 h 13228865"/>
              <a:gd name="connsiteX10" fmla="*/ 5184322 w 9697811"/>
              <a:gd name="connsiteY10" fmla="*/ 11919859 h 13228865"/>
              <a:gd name="connsiteX11" fmla="*/ 4539343 w 9697811"/>
              <a:gd name="connsiteY11" fmla="*/ 10629902 h 13228865"/>
              <a:gd name="connsiteX12" fmla="*/ 654504 w 9697811"/>
              <a:gd name="connsiteY12" fmla="*/ 9258301 h 13228865"/>
              <a:gd name="connsiteX13" fmla="*/ 2194832 w 9697811"/>
              <a:gd name="connsiteY13" fmla="*/ 9258301 h 13228865"/>
              <a:gd name="connsiteX14" fmla="*/ 2839811 w 9697811"/>
              <a:gd name="connsiteY14" fmla="*/ 10548258 h 13228865"/>
              <a:gd name="connsiteX15" fmla="*/ 2194832 w 9697811"/>
              <a:gd name="connsiteY15" fmla="*/ 11838215 h 13228865"/>
              <a:gd name="connsiteX16" fmla="*/ 654504 w 9697811"/>
              <a:gd name="connsiteY16" fmla="*/ 11838215 h 13228865"/>
              <a:gd name="connsiteX17" fmla="*/ 9525 w 9697811"/>
              <a:gd name="connsiteY17" fmla="*/ 10548258 h 13228865"/>
              <a:gd name="connsiteX18" fmla="*/ 7460797 w 9697811"/>
              <a:gd name="connsiteY18" fmla="*/ 8035018 h 13228865"/>
              <a:gd name="connsiteX19" fmla="*/ 9001125 w 9697811"/>
              <a:gd name="connsiteY19" fmla="*/ 8035018 h 13228865"/>
              <a:gd name="connsiteX20" fmla="*/ 9646104 w 9697811"/>
              <a:gd name="connsiteY20" fmla="*/ 9324975 h 13228865"/>
              <a:gd name="connsiteX21" fmla="*/ 9001125 w 9697811"/>
              <a:gd name="connsiteY21" fmla="*/ 10614932 h 13228865"/>
              <a:gd name="connsiteX22" fmla="*/ 7460797 w 9697811"/>
              <a:gd name="connsiteY22" fmla="*/ 10614932 h 13228865"/>
              <a:gd name="connsiteX23" fmla="*/ 6815818 w 9697811"/>
              <a:gd name="connsiteY23" fmla="*/ 9324975 h 13228865"/>
              <a:gd name="connsiteX24" fmla="*/ 2930979 w 9697811"/>
              <a:gd name="connsiteY24" fmla="*/ 7981951 h 13228865"/>
              <a:gd name="connsiteX25" fmla="*/ 4471307 w 9697811"/>
              <a:gd name="connsiteY25" fmla="*/ 7981951 h 13228865"/>
              <a:gd name="connsiteX26" fmla="*/ 5116286 w 9697811"/>
              <a:gd name="connsiteY26" fmla="*/ 9271908 h 13228865"/>
              <a:gd name="connsiteX27" fmla="*/ 4471307 w 9697811"/>
              <a:gd name="connsiteY27" fmla="*/ 10561865 h 13228865"/>
              <a:gd name="connsiteX28" fmla="*/ 2930979 w 9697811"/>
              <a:gd name="connsiteY28" fmla="*/ 10561865 h 13228865"/>
              <a:gd name="connsiteX29" fmla="*/ 2286000 w 9697811"/>
              <a:gd name="connsiteY29" fmla="*/ 9271908 h 13228865"/>
              <a:gd name="connsiteX30" fmla="*/ 5207454 w 9697811"/>
              <a:gd name="connsiteY30" fmla="*/ 6656616 h 13228865"/>
              <a:gd name="connsiteX31" fmla="*/ 6747782 w 9697811"/>
              <a:gd name="connsiteY31" fmla="*/ 6656616 h 13228865"/>
              <a:gd name="connsiteX32" fmla="*/ 7392761 w 9697811"/>
              <a:gd name="connsiteY32" fmla="*/ 7946573 h 13228865"/>
              <a:gd name="connsiteX33" fmla="*/ 6747782 w 9697811"/>
              <a:gd name="connsiteY33" fmla="*/ 9236530 h 13228865"/>
              <a:gd name="connsiteX34" fmla="*/ 5207454 w 9697811"/>
              <a:gd name="connsiteY34" fmla="*/ 9236530 h 13228865"/>
              <a:gd name="connsiteX35" fmla="*/ 4562475 w 9697811"/>
              <a:gd name="connsiteY35" fmla="*/ 7946573 h 13228865"/>
              <a:gd name="connsiteX36" fmla="*/ 644979 w 9697811"/>
              <a:gd name="connsiteY36" fmla="*/ 6633479 h 13228865"/>
              <a:gd name="connsiteX37" fmla="*/ 2185307 w 9697811"/>
              <a:gd name="connsiteY37" fmla="*/ 6633479 h 13228865"/>
              <a:gd name="connsiteX38" fmla="*/ 2830286 w 9697811"/>
              <a:gd name="connsiteY38" fmla="*/ 7923436 h 13228865"/>
              <a:gd name="connsiteX39" fmla="*/ 2185307 w 9697811"/>
              <a:gd name="connsiteY39" fmla="*/ 9213393 h 13228865"/>
              <a:gd name="connsiteX40" fmla="*/ 644979 w 9697811"/>
              <a:gd name="connsiteY40" fmla="*/ 9213393 h 13228865"/>
              <a:gd name="connsiteX41" fmla="*/ 0 w 9697811"/>
              <a:gd name="connsiteY41" fmla="*/ 7923436 h 13228865"/>
              <a:gd name="connsiteX42" fmla="*/ 7483929 w 9697811"/>
              <a:gd name="connsiteY42" fmla="*/ 5332641 h 13228865"/>
              <a:gd name="connsiteX43" fmla="*/ 9024257 w 9697811"/>
              <a:gd name="connsiteY43" fmla="*/ 5332641 h 13228865"/>
              <a:gd name="connsiteX44" fmla="*/ 9669236 w 9697811"/>
              <a:gd name="connsiteY44" fmla="*/ 6622598 h 13228865"/>
              <a:gd name="connsiteX45" fmla="*/ 9024257 w 9697811"/>
              <a:gd name="connsiteY45" fmla="*/ 7912555 h 13228865"/>
              <a:gd name="connsiteX46" fmla="*/ 7483929 w 9697811"/>
              <a:gd name="connsiteY46" fmla="*/ 7912555 h 13228865"/>
              <a:gd name="connsiteX47" fmla="*/ 6838950 w 9697811"/>
              <a:gd name="connsiteY47" fmla="*/ 6622598 h 13228865"/>
              <a:gd name="connsiteX48" fmla="*/ 2940504 w 9697811"/>
              <a:gd name="connsiteY48" fmla="*/ 5314953 h 13228865"/>
              <a:gd name="connsiteX49" fmla="*/ 4480832 w 9697811"/>
              <a:gd name="connsiteY49" fmla="*/ 5314953 h 13228865"/>
              <a:gd name="connsiteX50" fmla="*/ 5125811 w 9697811"/>
              <a:gd name="connsiteY50" fmla="*/ 6604909 h 13228865"/>
              <a:gd name="connsiteX51" fmla="*/ 4480832 w 9697811"/>
              <a:gd name="connsiteY51" fmla="*/ 7894865 h 13228865"/>
              <a:gd name="connsiteX52" fmla="*/ 2940504 w 9697811"/>
              <a:gd name="connsiteY52" fmla="*/ 7894865 h 13228865"/>
              <a:gd name="connsiteX53" fmla="*/ 2295525 w 9697811"/>
              <a:gd name="connsiteY53" fmla="*/ 6604909 h 13228865"/>
              <a:gd name="connsiteX54" fmla="*/ 5226504 w 9697811"/>
              <a:gd name="connsiteY54" fmla="*/ 3973289 h 13228865"/>
              <a:gd name="connsiteX55" fmla="*/ 6766832 w 9697811"/>
              <a:gd name="connsiteY55" fmla="*/ 3973289 h 13228865"/>
              <a:gd name="connsiteX56" fmla="*/ 7411811 w 9697811"/>
              <a:gd name="connsiteY56" fmla="*/ 5263246 h 13228865"/>
              <a:gd name="connsiteX57" fmla="*/ 6766832 w 9697811"/>
              <a:gd name="connsiteY57" fmla="*/ 6553202 h 13228865"/>
              <a:gd name="connsiteX58" fmla="*/ 5226504 w 9697811"/>
              <a:gd name="connsiteY58" fmla="*/ 6553202 h 13228865"/>
              <a:gd name="connsiteX59" fmla="*/ 4581525 w 9697811"/>
              <a:gd name="connsiteY59" fmla="*/ 5263246 h 13228865"/>
              <a:gd name="connsiteX60" fmla="*/ 673554 w 9697811"/>
              <a:gd name="connsiteY60" fmla="*/ 3924301 h 13228865"/>
              <a:gd name="connsiteX61" fmla="*/ 2213882 w 9697811"/>
              <a:gd name="connsiteY61" fmla="*/ 3924301 h 13228865"/>
              <a:gd name="connsiteX62" fmla="*/ 2858861 w 9697811"/>
              <a:gd name="connsiteY62" fmla="*/ 5214259 h 13228865"/>
              <a:gd name="connsiteX63" fmla="*/ 2854099 w 9697811"/>
              <a:gd name="connsiteY63" fmla="*/ 5223784 h 13228865"/>
              <a:gd name="connsiteX64" fmla="*/ 2858861 w 9697811"/>
              <a:gd name="connsiteY64" fmla="*/ 5233309 h 13228865"/>
              <a:gd name="connsiteX65" fmla="*/ 2213882 w 9697811"/>
              <a:gd name="connsiteY65" fmla="*/ 6523264 h 13228865"/>
              <a:gd name="connsiteX66" fmla="*/ 673554 w 9697811"/>
              <a:gd name="connsiteY66" fmla="*/ 6523264 h 13228865"/>
              <a:gd name="connsiteX67" fmla="*/ 28575 w 9697811"/>
              <a:gd name="connsiteY67" fmla="*/ 5233309 h 13228865"/>
              <a:gd name="connsiteX68" fmla="*/ 33337 w 9697811"/>
              <a:gd name="connsiteY68" fmla="*/ 5223784 h 13228865"/>
              <a:gd name="connsiteX69" fmla="*/ 28575 w 9697811"/>
              <a:gd name="connsiteY69" fmla="*/ 5214259 h 13228865"/>
              <a:gd name="connsiteX70" fmla="*/ 7512504 w 9697811"/>
              <a:gd name="connsiteY70" fmla="*/ 2649312 h 13228865"/>
              <a:gd name="connsiteX71" fmla="*/ 9052832 w 9697811"/>
              <a:gd name="connsiteY71" fmla="*/ 2649312 h 13228865"/>
              <a:gd name="connsiteX72" fmla="*/ 9697811 w 9697811"/>
              <a:gd name="connsiteY72" fmla="*/ 3939269 h 13228865"/>
              <a:gd name="connsiteX73" fmla="*/ 9052832 w 9697811"/>
              <a:gd name="connsiteY73" fmla="*/ 5229226 h 13228865"/>
              <a:gd name="connsiteX74" fmla="*/ 7512504 w 9697811"/>
              <a:gd name="connsiteY74" fmla="*/ 5229226 h 13228865"/>
              <a:gd name="connsiteX75" fmla="*/ 6867525 w 9697811"/>
              <a:gd name="connsiteY75" fmla="*/ 3939269 h 13228865"/>
              <a:gd name="connsiteX76" fmla="*/ 2950029 w 9697811"/>
              <a:gd name="connsiteY76" fmla="*/ 2647953 h 13228865"/>
              <a:gd name="connsiteX77" fmla="*/ 4490357 w 9697811"/>
              <a:gd name="connsiteY77" fmla="*/ 2647953 h 13228865"/>
              <a:gd name="connsiteX78" fmla="*/ 5135336 w 9697811"/>
              <a:gd name="connsiteY78" fmla="*/ 3937910 h 13228865"/>
              <a:gd name="connsiteX79" fmla="*/ 4490357 w 9697811"/>
              <a:gd name="connsiteY79" fmla="*/ 5227867 h 13228865"/>
              <a:gd name="connsiteX80" fmla="*/ 2950029 w 9697811"/>
              <a:gd name="connsiteY80" fmla="*/ 5227867 h 13228865"/>
              <a:gd name="connsiteX81" fmla="*/ 2305050 w 9697811"/>
              <a:gd name="connsiteY81" fmla="*/ 3937910 h 13228865"/>
              <a:gd name="connsiteX82" fmla="*/ 5226504 w 9697811"/>
              <a:gd name="connsiteY82" fmla="*/ 1332143 h 13228865"/>
              <a:gd name="connsiteX83" fmla="*/ 6766832 w 9697811"/>
              <a:gd name="connsiteY83" fmla="*/ 1332143 h 13228865"/>
              <a:gd name="connsiteX84" fmla="*/ 7411811 w 9697811"/>
              <a:gd name="connsiteY84" fmla="*/ 2622100 h 13228865"/>
              <a:gd name="connsiteX85" fmla="*/ 6766832 w 9697811"/>
              <a:gd name="connsiteY85" fmla="*/ 3912056 h 13228865"/>
              <a:gd name="connsiteX86" fmla="*/ 5226504 w 9697811"/>
              <a:gd name="connsiteY86" fmla="*/ 3912056 h 13228865"/>
              <a:gd name="connsiteX87" fmla="*/ 4581525 w 9697811"/>
              <a:gd name="connsiteY87" fmla="*/ 2622100 h 13228865"/>
              <a:gd name="connsiteX88" fmla="*/ 697367 w 9697811"/>
              <a:gd name="connsiteY88" fmla="*/ 1257301 h 13228865"/>
              <a:gd name="connsiteX89" fmla="*/ 2237695 w 9697811"/>
              <a:gd name="connsiteY89" fmla="*/ 1257301 h 13228865"/>
              <a:gd name="connsiteX90" fmla="*/ 2882674 w 9697811"/>
              <a:gd name="connsiteY90" fmla="*/ 2547258 h 13228865"/>
              <a:gd name="connsiteX91" fmla="*/ 2237695 w 9697811"/>
              <a:gd name="connsiteY91" fmla="*/ 3837215 h 13228865"/>
              <a:gd name="connsiteX92" fmla="*/ 697367 w 9697811"/>
              <a:gd name="connsiteY92" fmla="*/ 3837215 h 13228865"/>
              <a:gd name="connsiteX93" fmla="*/ 52388 w 9697811"/>
              <a:gd name="connsiteY93" fmla="*/ 2547258 h 13228865"/>
              <a:gd name="connsiteX94" fmla="*/ 2978604 w 9697811"/>
              <a:gd name="connsiteY94" fmla="*/ 0 h 13228865"/>
              <a:gd name="connsiteX95" fmla="*/ 4518932 w 9697811"/>
              <a:gd name="connsiteY95" fmla="*/ 0 h 13228865"/>
              <a:gd name="connsiteX96" fmla="*/ 5163911 w 9697811"/>
              <a:gd name="connsiteY96" fmla="*/ 1289957 h 13228865"/>
              <a:gd name="connsiteX97" fmla="*/ 4518932 w 9697811"/>
              <a:gd name="connsiteY97" fmla="*/ 2579914 h 13228865"/>
              <a:gd name="connsiteX98" fmla="*/ 2978604 w 9697811"/>
              <a:gd name="connsiteY98" fmla="*/ 2579914 h 13228865"/>
              <a:gd name="connsiteX99" fmla="*/ 2333625 w 9697811"/>
              <a:gd name="connsiteY99" fmla="*/ 1289957 h 13228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697811" h="13228865">
                <a:moveTo>
                  <a:pt x="2903765" y="10648951"/>
                </a:moveTo>
                <a:lnTo>
                  <a:pt x="4444093" y="10648951"/>
                </a:lnTo>
                <a:lnTo>
                  <a:pt x="5089072" y="11938908"/>
                </a:lnTo>
                <a:lnTo>
                  <a:pt x="4444093" y="13228865"/>
                </a:lnTo>
                <a:lnTo>
                  <a:pt x="2903765" y="13228865"/>
                </a:lnTo>
                <a:lnTo>
                  <a:pt x="2258786" y="11938908"/>
                </a:lnTo>
                <a:close/>
                <a:moveTo>
                  <a:pt x="5184322" y="9339945"/>
                </a:moveTo>
                <a:lnTo>
                  <a:pt x="6724650" y="9339945"/>
                </a:lnTo>
                <a:lnTo>
                  <a:pt x="7369629" y="10629902"/>
                </a:lnTo>
                <a:lnTo>
                  <a:pt x="6724650" y="11919859"/>
                </a:lnTo>
                <a:lnTo>
                  <a:pt x="5184322" y="11919859"/>
                </a:lnTo>
                <a:lnTo>
                  <a:pt x="4539343" y="10629902"/>
                </a:lnTo>
                <a:close/>
                <a:moveTo>
                  <a:pt x="654504" y="9258301"/>
                </a:moveTo>
                <a:lnTo>
                  <a:pt x="2194832" y="9258301"/>
                </a:lnTo>
                <a:lnTo>
                  <a:pt x="2839811" y="10548258"/>
                </a:lnTo>
                <a:lnTo>
                  <a:pt x="2194832" y="11838215"/>
                </a:lnTo>
                <a:lnTo>
                  <a:pt x="654504" y="11838215"/>
                </a:lnTo>
                <a:lnTo>
                  <a:pt x="9525" y="10548258"/>
                </a:lnTo>
                <a:close/>
                <a:moveTo>
                  <a:pt x="7460797" y="8035018"/>
                </a:moveTo>
                <a:lnTo>
                  <a:pt x="9001125" y="8035018"/>
                </a:lnTo>
                <a:lnTo>
                  <a:pt x="9646104" y="9324975"/>
                </a:lnTo>
                <a:lnTo>
                  <a:pt x="9001125" y="10614932"/>
                </a:lnTo>
                <a:lnTo>
                  <a:pt x="7460797" y="10614932"/>
                </a:lnTo>
                <a:lnTo>
                  <a:pt x="6815818" y="9324975"/>
                </a:lnTo>
                <a:close/>
                <a:moveTo>
                  <a:pt x="2930979" y="7981951"/>
                </a:moveTo>
                <a:lnTo>
                  <a:pt x="4471307" y="7981951"/>
                </a:lnTo>
                <a:lnTo>
                  <a:pt x="5116286" y="9271908"/>
                </a:lnTo>
                <a:lnTo>
                  <a:pt x="4471307" y="10561865"/>
                </a:lnTo>
                <a:lnTo>
                  <a:pt x="2930979" y="10561865"/>
                </a:lnTo>
                <a:lnTo>
                  <a:pt x="2286000" y="9271908"/>
                </a:lnTo>
                <a:close/>
                <a:moveTo>
                  <a:pt x="5207454" y="6656616"/>
                </a:moveTo>
                <a:lnTo>
                  <a:pt x="6747782" y="6656616"/>
                </a:lnTo>
                <a:lnTo>
                  <a:pt x="7392761" y="7946573"/>
                </a:lnTo>
                <a:lnTo>
                  <a:pt x="6747782" y="9236530"/>
                </a:lnTo>
                <a:lnTo>
                  <a:pt x="5207454" y="9236530"/>
                </a:lnTo>
                <a:lnTo>
                  <a:pt x="4562475" y="7946573"/>
                </a:lnTo>
                <a:close/>
                <a:moveTo>
                  <a:pt x="644979" y="6633479"/>
                </a:moveTo>
                <a:lnTo>
                  <a:pt x="2185307" y="6633479"/>
                </a:lnTo>
                <a:lnTo>
                  <a:pt x="2830286" y="7923436"/>
                </a:lnTo>
                <a:lnTo>
                  <a:pt x="2185307" y="9213393"/>
                </a:lnTo>
                <a:lnTo>
                  <a:pt x="644979" y="9213393"/>
                </a:lnTo>
                <a:lnTo>
                  <a:pt x="0" y="7923436"/>
                </a:lnTo>
                <a:close/>
                <a:moveTo>
                  <a:pt x="7483929" y="5332641"/>
                </a:moveTo>
                <a:lnTo>
                  <a:pt x="9024257" y="5332641"/>
                </a:lnTo>
                <a:lnTo>
                  <a:pt x="9669236" y="6622598"/>
                </a:lnTo>
                <a:lnTo>
                  <a:pt x="9024257" y="7912555"/>
                </a:lnTo>
                <a:lnTo>
                  <a:pt x="7483929" y="7912555"/>
                </a:lnTo>
                <a:lnTo>
                  <a:pt x="6838950" y="6622598"/>
                </a:lnTo>
                <a:close/>
                <a:moveTo>
                  <a:pt x="2940504" y="5314953"/>
                </a:moveTo>
                <a:lnTo>
                  <a:pt x="4480832" y="5314953"/>
                </a:lnTo>
                <a:lnTo>
                  <a:pt x="5125811" y="6604909"/>
                </a:lnTo>
                <a:lnTo>
                  <a:pt x="4480832" y="7894865"/>
                </a:lnTo>
                <a:lnTo>
                  <a:pt x="2940504" y="7894865"/>
                </a:lnTo>
                <a:lnTo>
                  <a:pt x="2295525" y="6604909"/>
                </a:lnTo>
                <a:close/>
                <a:moveTo>
                  <a:pt x="5226504" y="3973289"/>
                </a:moveTo>
                <a:lnTo>
                  <a:pt x="6766832" y="3973289"/>
                </a:lnTo>
                <a:lnTo>
                  <a:pt x="7411811" y="5263246"/>
                </a:lnTo>
                <a:lnTo>
                  <a:pt x="6766832" y="6553202"/>
                </a:lnTo>
                <a:lnTo>
                  <a:pt x="5226504" y="6553202"/>
                </a:lnTo>
                <a:lnTo>
                  <a:pt x="4581525" y="5263246"/>
                </a:lnTo>
                <a:close/>
                <a:moveTo>
                  <a:pt x="673554" y="3924301"/>
                </a:moveTo>
                <a:lnTo>
                  <a:pt x="2213882" y="3924301"/>
                </a:lnTo>
                <a:lnTo>
                  <a:pt x="2858861" y="5214259"/>
                </a:lnTo>
                <a:lnTo>
                  <a:pt x="2854099" y="5223784"/>
                </a:lnTo>
                <a:lnTo>
                  <a:pt x="2858861" y="5233309"/>
                </a:lnTo>
                <a:lnTo>
                  <a:pt x="2213882" y="6523264"/>
                </a:lnTo>
                <a:lnTo>
                  <a:pt x="673554" y="6523264"/>
                </a:lnTo>
                <a:lnTo>
                  <a:pt x="28575" y="5233309"/>
                </a:lnTo>
                <a:lnTo>
                  <a:pt x="33337" y="5223784"/>
                </a:lnTo>
                <a:lnTo>
                  <a:pt x="28575" y="5214259"/>
                </a:lnTo>
                <a:close/>
                <a:moveTo>
                  <a:pt x="7512504" y="2649312"/>
                </a:moveTo>
                <a:lnTo>
                  <a:pt x="9052832" y="2649312"/>
                </a:lnTo>
                <a:lnTo>
                  <a:pt x="9697811" y="3939269"/>
                </a:lnTo>
                <a:lnTo>
                  <a:pt x="9052832" y="5229226"/>
                </a:lnTo>
                <a:lnTo>
                  <a:pt x="7512504" y="5229226"/>
                </a:lnTo>
                <a:lnTo>
                  <a:pt x="6867525" y="3939269"/>
                </a:lnTo>
                <a:close/>
                <a:moveTo>
                  <a:pt x="2950029" y="2647953"/>
                </a:moveTo>
                <a:lnTo>
                  <a:pt x="4490357" y="2647953"/>
                </a:lnTo>
                <a:lnTo>
                  <a:pt x="5135336" y="3937910"/>
                </a:lnTo>
                <a:lnTo>
                  <a:pt x="4490357" y="5227867"/>
                </a:lnTo>
                <a:lnTo>
                  <a:pt x="2950029" y="5227867"/>
                </a:lnTo>
                <a:lnTo>
                  <a:pt x="2305050" y="3937910"/>
                </a:lnTo>
                <a:close/>
                <a:moveTo>
                  <a:pt x="5226504" y="1332143"/>
                </a:moveTo>
                <a:lnTo>
                  <a:pt x="6766832" y="1332143"/>
                </a:lnTo>
                <a:lnTo>
                  <a:pt x="7411811" y="2622100"/>
                </a:lnTo>
                <a:lnTo>
                  <a:pt x="6766832" y="3912056"/>
                </a:lnTo>
                <a:lnTo>
                  <a:pt x="5226504" y="3912056"/>
                </a:lnTo>
                <a:lnTo>
                  <a:pt x="4581525" y="2622100"/>
                </a:lnTo>
                <a:close/>
                <a:moveTo>
                  <a:pt x="697367" y="1257301"/>
                </a:moveTo>
                <a:lnTo>
                  <a:pt x="2237695" y="1257301"/>
                </a:lnTo>
                <a:lnTo>
                  <a:pt x="2882674" y="2547258"/>
                </a:lnTo>
                <a:lnTo>
                  <a:pt x="2237695" y="3837215"/>
                </a:lnTo>
                <a:lnTo>
                  <a:pt x="697367" y="3837215"/>
                </a:lnTo>
                <a:lnTo>
                  <a:pt x="52388" y="2547258"/>
                </a:lnTo>
                <a:close/>
                <a:moveTo>
                  <a:pt x="2978604" y="0"/>
                </a:moveTo>
                <a:lnTo>
                  <a:pt x="4518932" y="0"/>
                </a:lnTo>
                <a:lnTo>
                  <a:pt x="5163911" y="1289957"/>
                </a:lnTo>
                <a:lnTo>
                  <a:pt x="4518932" y="2579914"/>
                </a:lnTo>
                <a:lnTo>
                  <a:pt x="2978604" y="2579914"/>
                </a:lnTo>
                <a:lnTo>
                  <a:pt x="2333625" y="1289957"/>
                </a:lnTo>
                <a:close/>
              </a:path>
            </a:pathLst>
          </a:cu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7" name="TextBox 26">
            <a:extLst>
              <a:ext uri="{FF2B5EF4-FFF2-40B4-BE49-F238E27FC236}">
                <a16:creationId xmlns:a16="http://schemas.microsoft.com/office/drawing/2014/main" id="{C00A85E0-41D9-2F57-188F-D9539F5CDF68}"/>
              </a:ext>
            </a:extLst>
          </p:cNvPr>
          <p:cNvSpPr txBox="1"/>
          <p:nvPr/>
        </p:nvSpPr>
        <p:spPr>
          <a:xfrm>
            <a:off x="276997" y="1866494"/>
            <a:ext cx="5819003" cy="2308324"/>
          </a:xfrm>
          <a:prstGeom prst="rect">
            <a:avLst/>
          </a:prstGeom>
          <a:noFill/>
        </p:spPr>
        <p:txBody>
          <a:bodyPr wrap="square" rtlCol="0">
            <a:spAutoFit/>
            <a:scene3d>
              <a:camera prst="obliqueBottomRight"/>
              <a:lightRig rig="threePt" dir="t"/>
            </a:scene3d>
            <a:sp3d extrusionH="57150">
              <a:bevelT w="38100" h="38100" prst="angle"/>
            </a:sp3d>
          </a:bodyPr>
          <a:lstStyle/>
          <a:p>
            <a:r>
              <a:rPr lang="en-IN" sz="7200" b="1" dirty="0">
                <a:solidFill>
                  <a:schemeClr val="accent6">
                    <a:lumMod val="60000"/>
                    <a:lumOff val="40000"/>
                  </a:schemeClr>
                </a:solidFill>
                <a:effectLst>
                  <a:reflection blurRad="6350" stA="50000" endA="300" endPos="50000" dist="29997" dir="5400000" sy="-100000" algn="bl" rotWithShape="0"/>
                </a:effectLst>
                <a:latin typeface="Bahnschrift SemiBold SemiConden" panose="020B0502040204020203" pitchFamily="34" charset="0"/>
              </a:rPr>
              <a:t>Potato Disease Detection App</a:t>
            </a:r>
            <a:endParaRPr lang="en-IN" sz="7200" dirty="0">
              <a:solidFill>
                <a:schemeClr val="accent6">
                  <a:lumMod val="60000"/>
                  <a:lumOff val="40000"/>
                </a:schemeClr>
              </a:solidFill>
              <a:effectLst>
                <a:reflection blurRad="6350" stA="50000" endA="300" endPos="50000" dist="29997" dir="5400000" sy="-100000" algn="bl" rotWithShape="0"/>
              </a:effectLst>
              <a:latin typeface="Bahnschrift SemiBold SemiConden" panose="020B0502040204020203" pitchFamily="34" charset="0"/>
            </a:endParaRPr>
          </a:p>
        </p:txBody>
      </p:sp>
      <p:sp>
        <p:nvSpPr>
          <p:cNvPr id="30" name="TextBox 29">
            <a:extLst>
              <a:ext uri="{FF2B5EF4-FFF2-40B4-BE49-F238E27FC236}">
                <a16:creationId xmlns:a16="http://schemas.microsoft.com/office/drawing/2014/main" id="{A09F21FC-58BA-AE81-C9C8-EF98D8FED33E}"/>
              </a:ext>
            </a:extLst>
          </p:cNvPr>
          <p:cNvSpPr txBox="1"/>
          <p:nvPr/>
        </p:nvSpPr>
        <p:spPr>
          <a:xfrm>
            <a:off x="276997" y="4548038"/>
            <a:ext cx="5400063" cy="1384995"/>
          </a:xfrm>
          <a:prstGeom prst="rect">
            <a:avLst/>
          </a:prstGeom>
          <a:noFill/>
        </p:spPr>
        <p:txBody>
          <a:bodyPr wrap="square" rtlCol="0">
            <a:spAutoFit/>
          </a:bodyPr>
          <a:lstStyle/>
          <a:p>
            <a:r>
              <a:rPr lang="en-US" sz="2800" dirty="0">
                <a:ln w="0"/>
                <a:solidFill>
                  <a:schemeClr val="bg2">
                    <a:lumMod val="50000"/>
                  </a:schemeClr>
                </a:solidFill>
                <a:effectLst>
                  <a:outerShdw blurRad="38100" dist="38100" dir="2700000" algn="tl">
                    <a:srgbClr val="000000">
                      <a:alpha val="43137"/>
                    </a:srgbClr>
                  </a:outerShdw>
                </a:effectLst>
                <a:latin typeface="Bahnschrift SemiBold SemiConden" panose="020B0502040204020203" pitchFamily="34" charset="0"/>
              </a:rPr>
              <a:t>A Mobile Application for Early Blight and Late Blight Identification using CNN</a:t>
            </a:r>
            <a:endParaRPr lang="en-IN" sz="2800" dirty="0">
              <a:ln w="0"/>
              <a:solidFill>
                <a:schemeClr val="bg2">
                  <a:lumMod val="50000"/>
                </a:schemeClr>
              </a:solidFill>
              <a:effectLst>
                <a:outerShdw blurRad="38100" dist="38100" dir="2700000" algn="tl">
                  <a:srgbClr val="000000">
                    <a:alpha val="43137"/>
                  </a:srgbClr>
                </a:outerShdw>
              </a:effectLst>
              <a:latin typeface="Bahnschrift SemiBold SemiConden" panose="020B0502040204020203" pitchFamily="34" charset="0"/>
            </a:endParaRPr>
          </a:p>
        </p:txBody>
      </p:sp>
    </p:spTree>
    <p:extLst>
      <p:ext uri="{BB962C8B-B14F-4D97-AF65-F5344CB8AC3E}">
        <p14:creationId xmlns:p14="http://schemas.microsoft.com/office/powerpoint/2010/main" val="417669125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6CB74C6B-B9A0-5F81-5488-9F27B1A0BF97}"/>
              </a:ext>
            </a:extLst>
          </p:cNvPr>
          <p:cNvSpPr/>
          <p:nvPr/>
        </p:nvSpPr>
        <p:spPr>
          <a:xfrm>
            <a:off x="0" y="883920"/>
            <a:ext cx="13637014" cy="7200900"/>
          </a:xfrm>
          <a:custGeom>
            <a:avLst/>
            <a:gdLst>
              <a:gd name="connsiteX0" fmla="*/ 11329177 w 13637014"/>
              <a:gd name="connsiteY0" fmla="*/ 6464299 h 7200900"/>
              <a:gd name="connsiteX1" fmla="*/ 11722877 w 13637014"/>
              <a:gd name="connsiteY1" fmla="*/ 6464299 h 7200900"/>
              <a:gd name="connsiteX2" fmla="*/ 11907027 w 13637014"/>
              <a:gd name="connsiteY2" fmla="*/ 6832600 h 7200900"/>
              <a:gd name="connsiteX3" fmla="*/ 11722877 w 13637014"/>
              <a:gd name="connsiteY3" fmla="*/ 7200900 h 7200900"/>
              <a:gd name="connsiteX4" fmla="*/ 11329177 w 13637014"/>
              <a:gd name="connsiteY4" fmla="*/ 7200900 h 7200900"/>
              <a:gd name="connsiteX5" fmla="*/ 11145027 w 13637014"/>
              <a:gd name="connsiteY5" fmla="*/ 6832600 h 7200900"/>
              <a:gd name="connsiteX6" fmla="*/ 6078644 w 13637014"/>
              <a:gd name="connsiteY6" fmla="*/ 5989181 h 7200900"/>
              <a:gd name="connsiteX7" fmla="*/ 6536798 w 13637014"/>
              <a:gd name="connsiteY7" fmla="*/ 5989181 h 7200900"/>
              <a:gd name="connsiteX8" fmla="*/ 6725428 w 13637014"/>
              <a:gd name="connsiteY8" fmla="*/ 6366441 h 7200900"/>
              <a:gd name="connsiteX9" fmla="*/ 6536798 w 13637014"/>
              <a:gd name="connsiteY9" fmla="*/ 6743700 h 7200900"/>
              <a:gd name="connsiteX10" fmla="*/ 6078644 w 13637014"/>
              <a:gd name="connsiteY10" fmla="*/ 6743700 h 7200900"/>
              <a:gd name="connsiteX11" fmla="*/ 5890014 w 13637014"/>
              <a:gd name="connsiteY11" fmla="*/ 6366441 h 7200900"/>
              <a:gd name="connsiteX12" fmla="*/ 457200 w 13637014"/>
              <a:gd name="connsiteY12" fmla="*/ 4432299 h 7200900"/>
              <a:gd name="connsiteX13" fmla="*/ 1422400 w 13637014"/>
              <a:gd name="connsiteY13" fmla="*/ 4432299 h 7200900"/>
              <a:gd name="connsiteX14" fmla="*/ 1879600 w 13637014"/>
              <a:gd name="connsiteY14" fmla="*/ 5346700 h 7200900"/>
              <a:gd name="connsiteX15" fmla="*/ 1422400 w 13637014"/>
              <a:gd name="connsiteY15" fmla="*/ 6261100 h 7200900"/>
              <a:gd name="connsiteX16" fmla="*/ 457200 w 13637014"/>
              <a:gd name="connsiteY16" fmla="*/ 6261100 h 7200900"/>
              <a:gd name="connsiteX17" fmla="*/ 0 w 13637014"/>
              <a:gd name="connsiteY17" fmla="*/ 5346700 h 7200900"/>
              <a:gd name="connsiteX18" fmla="*/ 12205477 w 13637014"/>
              <a:gd name="connsiteY18" fmla="*/ 3848099 h 7200900"/>
              <a:gd name="connsiteX19" fmla="*/ 12903977 w 13637014"/>
              <a:gd name="connsiteY19" fmla="*/ 3848099 h 7200900"/>
              <a:gd name="connsiteX20" fmla="*/ 13202427 w 13637014"/>
              <a:gd name="connsiteY20" fmla="*/ 4445000 h 7200900"/>
              <a:gd name="connsiteX21" fmla="*/ 12903977 w 13637014"/>
              <a:gd name="connsiteY21" fmla="*/ 5041900 h 7200900"/>
              <a:gd name="connsiteX22" fmla="*/ 12205477 w 13637014"/>
              <a:gd name="connsiteY22" fmla="*/ 5041900 h 7200900"/>
              <a:gd name="connsiteX23" fmla="*/ 11907027 w 13637014"/>
              <a:gd name="connsiteY23" fmla="*/ 4445000 h 7200900"/>
              <a:gd name="connsiteX24" fmla="*/ 8351027 w 13637014"/>
              <a:gd name="connsiteY24" fmla="*/ 3771899 h 7200900"/>
              <a:gd name="connsiteX25" fmla="*/ 9316227 w 13637014"/>
              <a:gd name="connsiteY25" fmla="*/ 3771899 h 7200900"/>
              <a:gd name="connsiteX26" fmla="*/ 9773427 w 13637014"/>
              <a:gd name="connsiteY26" fmla="*/ 4686300 h 7200900"/>
              <a:gd name="connsiteX27" fmla="*/ 9316227 w 13637014"/>
              <a:gd name="connsiteY27" fmla="*/ 5600700 h 7200900"/>
              <a:gd name="connsiteX28" fmla="*/ 8351027 w 13637014"/>
              <a:gd name="connsiteY28" fmla="*/ 5600700 h 7200900"/>
              <a:gd name="connsiteX29" fmla="*/ 7893827 w 13637014"/>
              <a:gd name="connsiteY29" fmla="*/ 4686300 h 7200900"/>
              <a:gd name="connsiteX30" fmla="*/ 3908286 w 13637014"/>
              <a:gd name="connsiteY30" fmla="*/ 3228836 h 7200900"/>
              <a:gd name="connsiteX31" fmla="*/ 4575319 w 13637014"/>
              <a:gd name="connsiteY31" fmla="*/ 3228836 h 7200900"/>
              <a:gd name="connsiteX32" fmla="*/ 4869834 w 13637014"/>
              <a:gd name="connsiteY32" fmla="*/ 3817868 h 7200900"/>
              <a:gd name="connsiteX33" fmla="*/ 4575319 w 13637014"/>
              <a:gd name="connsiteY33" fmla="*/ 4406899 h 7200900"/>
              <a:gd name="connsiteX34" fmla="*/ 3908286 w 13637014"/>
              <a:gd name="connsiteY34" fmla="*/ 4406899 h 7200900"/>
              <a:gd name="connsiteX35" fmla="*/ 3613770 w 13637014"/>
              <a:gd name="connsiteY35" fmla="*/ 3817868 h 7200900"/>
              <a:gd name="connsiteX36" fmla="*/ 12990230 w 13637014"/>
              <a:gd name="connsiteY36" fmla="*/ 1892300 h 7200900"/>
              <a:gd name="connsiteX37" fmla="*/ 13448384 w 13637014"/>
              <a:gd name="connsiteY37" fmla="*/ 1892300 h 7200900"/>
              <a:gd name="connsiteX38" fmla="*/ 13637014 w 13637014"/>
              <a:gd name="connsiteY38" fmla="*/ 2269560 h 7200900"/>
              <a:gd name="connsiteX39" fmla="*/ 13448384 w 13637014"/>
              <a:gd name="connsiteY39" fmla="*/ 2646819 h 7200900"/>
              <a:gd name="connsiteX40" fmla="*/ 12990230 w 13637014"/>
              <a:gd name="connsiteY40" fmla="*/ 2646819 h 7200900"/>
              <a:gd name="connsiteX41" fmla="*/ 12801600 w 13637014"/>
              <a:gd name="connsiteY41" fmla="*/ 2269560 h 7200900"/>
              <a:gd name="connsiteX42" fmla="*/ 1569228 w 13637014"/>
              <a:gd name="connsiteY42" fmla="*/ 673100 h 7200900"/>
              <a:gd name="connsiteX43" fmla="*/ 2534428 w 13637014"/>
              <a:gd name="connsiteY43" fmla="*/ 673100 h 7200900"/>
              <a:gd name="connsiteX44" fmla="*/ 2991628 w 13637014"/>
              <a:gd name="connsiteY44" fmla="*/ 1587501 h 7200900"/>
              <a:gd name="connsiteX45" fmla="*/ 2534428 w 13637014"/>
              <a:gd name="connsiteY45" fmla="*/ 2501901 h 7200900"/>
              <a:gd name="connsiteX46" fmla="*/ 1569228 w 13637014"/>
              <a:gd name="connsiteY46" fmla="*/ 2501901 h 7200900"/>
              <a:gd name="connsiteX47" fmla="*/ 1112028 w 13637014"/>
              <a:gd name="connsiteY47" fmla="*/ 1587501 h 7200900"/>
              <a:gd name="connsiteX48" fmla="*/ 5867400 w 13637014"/>
              <a:gd name="connsiteY48" fmla="*/ 419099 h 7200900"/>
              <a:gd name="connsiteX49" fmla="*/ 6832600 w 13637014"/>
              <a:gd name="connsiteY49" fmla="*/ 419099 h 7200900"/>
              <a:gd name="connsiteX50" fmla="*/ 7289800 w 13637014"/>
              <a:gd name="connsiteY50" fmla="*/ 1333500 h 7200900"/>
              <a:gd name="connsiteX51" fmla="*/ 6832600 w 13637014"/>
              <a:gd name="connsiteY51" fmla="*/ 2247900 h 7200900"/>
              <a:gd name="connsiteX52" fmla="*/ 5867400 w 13637014"/>
              <a:gd name="connsiteY52" fmla="*/ 2247900 h 7200900"/>
              <a:gd name="connsiteX53" fmla="*/ 5410200 w 13637014"/>
              <a:gd name="connsiteY53" fmla="*/ 1333500 h 7200900"/>
              <a:gd name="connsiteX54" fmla="*/ 9772653 w 13637014"/>
              <a:gd name="connsiteY54" fmla="*/ 0 h 7200900"/>
              <a:gd name="connsiteX55" fmla="*/ 11306566 w 13637014"/>
              <a:gd name="connsiteY55" fmla="*/ 0 h 7200900"/>
              <a:gd name="connsiteX56" fmla="*/ 12073523 w 13637014"/>
              <a:gd name="connsiteY56" fmla="*/ 1663700 h 7200900"/>
              <a:gd name="connsiteX57" fmla="*/ 11306566 w 13637014"/>
              <a:gd name="connsiteY57" fmla="*/ 3327399 h 7200900"/>
              <a:gd name="connsiteX58" fmla="*/ 9772653 w 13637014"/>
              <a:gd name="connsiteY58" fmla="*/ 3327399 h 7200900"/>
              <a:gd name="connsiteX59" fmla="*/ 9005696 w 13637014"/>
              <a:gd name="connsiteY59" fmla="*/ 1663700 h 720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3637014" h="7200900">
                <a:moveTo>
                  <a:pt x="11329177" y="6464299"/>
                </a:moveTo>
                <a:lnTo>
                  <a:pt x="11722877" y="6464299"/>
                </a:lnTo>
                <a:lnTo>
                  <a:pt x="11907027" y="6832600"/>
                </a:lnTo>
                <a:lnTo>
                  <a:pt x="11722877" y="7200900"/>
                </a:lnTo>
                <a:lnTo>
                  <a:pt x="11329177" y="7200900"/>
                </a:lnTo>
                <a:lnTo>
                  <a:pt x="11145027" y="6832600"/>
                </a:lnTo>
                <a:close/>
                <a:moveTo>
                  <a:pt x="6078644" y="5989181"/>
                </a:moveTo>
                <a:lnTo>
                  <a:pt x="6536798" y="5989181"/>
                </a:lnTo>
                <a:lnTo>
                  <a:pt x="6725428" y="6366441"/>
                </a:lnTo>
                <a:lnTo>
                  <a:pt x="6536798" y="6743700"/>
                </a:lnTo>
                <a:lnTo>
                  <a:pt x="6078644" y="6743700"/>
                </a:lnTo>
                <a:lnTo>
                  <a:pt x="5890014" y="6366441"/>
                </a:lnTo>
                <a:close/>
                <a:moveTo>
                  <a:pt x="457200" y="4432299"/>
                </a:moveTo>
                <a:lnTo>
                  <a:pt x="1422400" y="4432299"/>
                </a:lnTo>
                <a:lnTo>
                  <a:pt x="1879600" y="5346700"/>
                </a:lnTo>
                <a:lnTo>
                  <a:pt x="1422400" y="6261100"/>
                </a:lnTo>
                <a:lnTo>
                  <a:pt x="457200" y="6261100"/>
                </a:lnTo>
                <a:lnTo>
                  <a:pt x="0" y="5346700"/>
                </a:lnTo>
                <a:close/>
                <a:moveTo>
                  <a:pt x="12205477" y="3848099"/>
                </a:moveTo>
                <a:lnTo>
                  <a:pt x="12903977" y="3848099"/>
                </a:lnTo>
                <a:lnTo>
                  <a:pt x="13202427" y="4445000"/>
                </a:lnTo>
                <a:lnTo>
                  <a:pt x="12903977" y="5041900"/>
                </a:lnTo>
                <a:lnTo>
                  <a:pt x="12205477" y="5041900"/>
                </a:lnTo>
                <a:lnTo>
                  <a:pt x="11907027" y="4445000"/>
                </a:lnTo>
                <a:close/>
                <a:moveTo>
                  <a:pt x="8351027" y="3771899"/>
                </a:moveTo>
                <a:lnTo>
                  <a:pt x="9316227" y="3771899"/>
                </a:lnTo>
                <a:lnTo>
                  <a:pt x="9773427" y="4686300"/>
                </a:lnTo>
                <a:lnTo>
                  <a:pt x="9316227" y="5600700"/>
                </a:lnTo>
                <a:lnTo>
                  <a:pt x="8351027" y="5600700"/>
                </a:lnTo>
                <a:lnTo>
                  <a:pt x="7893827" y="4686300"/>
                </a:lnTo>
                <a:close/>
                <a:moveTo>
                  <a:pt x="3908286" y="3228836"/>
                </a:moveTo>
                <a:lnTo>
                  <a:pt x="4575319" y="3228836"/>
                </a:lnTo>
                <a:lnTo>
                  <a:pt x="4869834" y="3817868"/>
                </a:lnTo>
                <a:lnTo>
                  <a:pt x="4575319" y="4406899"/>
                </a:lnTo>
                <a:lnTo>
                  <a:pt x="3908286" y="4406899"/>
                </a:lnTo>
                <a:lnTo>
                  <a:pt x="3613770" y="3817868"/>
                </a:lnTo>
                <a:close/>
                <a:moveTo>
                  <a:pt x="12990230" y="1892300"/>
                </a:moveTo>
                <a:lnTo>
                  <a:pt x="13448384" y="1892300"/>
                </a:lnTo>
                <a:lnTo>
                  <a:pt x="13637014" y="2269560"/>
                </a:lnTo>
                <a:lnTo>
                  <a:pt x="13448384" y="2646819"/>
                </a:lnTo>
                <a:lnTo>
                  <a:pt x="12990230" y="2646819"/>
                </a:lnTo>
                <a:lnTo>
                  <a:pt x="12801600" y="2269560"/>
                </a:lnTo>
                <a:close/>
                <a:moveTo>
                  <a:pt x="1569228" y="673100"/>
                </a:moveTo>
                <a:lnTo>
                  <a:pt x="2534428" y="673100"/>
                </a:lnTo>
                <a:lnTo>
                  <a:pt x="2991628" y="1587501"/>
                </a:lnTo>
                <a:lnTo>
                  <a:pt x="2534428" y="2501901"/>
                </a:lnTo>
                <a:lnTo>
                  <a:pt x="1569228" y="2501901"/>
                </a:lnTo>
                <a:lnTo>
                  <a:pt x="1112028" y="1587501"/>
                </a:lnTo>
                <a:close/>
                <a:moveTo>
                  <a:pt x="5867400" y="419099"/>
                </a:moveTo>
                <a:lnTo>
                  <a:pt x="6832600" y="419099"/>
                </a:lnTo>
                <a:lnTo>
                  <a:pt x="7289800" y="1333500"/>
                </a:lnTo>
                <a:lnTo>
                  <a:pt x="6832600" y="2247900"/>
                </a:lnTo>
                <a:lnTo>
                  <a:pt x="5867400" y="2247900"/>
                </a:lnTo>
                <a:lnTo>
                  <a:pt x="5410200" y="1333500"/>
                </a:lnTo>
                <a:close/>
                <a:moveTo>
                  <a:pt x="9772653" y="0"/>
                </a:moveTo>
                <a:lnTo>
                  <a:pt x="11306566" y="0"/>
                </a:lnTo>
                <a:lnTo>
                  <a:pt x="12073523" y="1663700"/>
                </a:lnTo>
                <a:lnTo>
                  <a:pt x="11306566" y="3327399"/>
                </a:lnTo>
                <a:lnTo>
                  <a:pt x="9772653" y="3327399"/>
                </a:lnTo>
                <a:lnTo>
                  <a:pt x="9005696" y="1663700"/>
                </a:lnTo>
                <a:close/>
              </a:path>
            </a:pathLst>
          </a:cu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11" name="Add-in 10">
                <a:extLst>
                  <a:ext uri="{FF2B5EF4-FFF2-40B4-BE49-F238E27FC236}">
                    <a16:creationId xmlns:a16="http://schemas.microsoft.com/office/drawing/2014/main" id="{1372933C-4920-304E-6659-11D386813809}"/>
                  </a:ext>
                </a:extLst>
              </p:cNvPr>
              <p:cNvGraphicFramePr>
                <a:graphicFrameLocks noGrp="1"/>
              </p:cNvGraphicFramePr>
              <p:nvPr/>
            </p:nvGraphicFramePr>
            <p:xfrm>
              <a:off x="14249400" y="3294517"/>
              <a:ext cx="8572500" cy="391032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11" name="Add-in 10">
                <a:extLst>
                  <a:ext uri="{FF2B5EF4-FFF2-40B4-BE49-F238E27FC236}">
                    <a16:creationId xmlns:a16="http://schemas.microsoft.com/office/drawing/2014/main" id="{1372933C-4920-304E-6659-11D386813809}"/>
                  </a:ext>
                </a:extLst>
              </p:cNvPr>
              <p:cNvPicPr>
                <a:picLocks noGrp="1" noRot="1" noChangeAspect="1" noMove="1" noResize="1" noEditPoints="1" noAdjustHandles="1" noChangeArrowheads="1" noChangeShapeType="1"/>
              </p:cNvPicPr>
              <p:nvPr/>
            </p:nvPicPr>
            <p:blipFill>
              <a:blip r:embed="rId3"/>
              <a:stretch>
                <a:fillRect/>
              </a:stretch>
            </p:blipFill>
            <p:spPr>
              <a:xfrm>
                <a:off x="14249400" y="3294517"/>
                <a:ext cx="8572500" cy="3910329"/>
              </a:xfrm>
              <a:prstGeom prst="rect">
                <a:avLst/>
              </a:prstGeom>
            </p:spPr>
          </p:pic>
        </mc:Fallback>
      </mc:AlternateContent>
      <p:sp>
        <p:nvSpPr>
          <p:cNvPr id="2" name="TextBox 1">
            <a:extLst>
              <a:ext uri="{FF2B5EF4-FFF2-40B4-BE49-F238E27FC236}">
                <a16:creationId xmlns:a16="http://schemas.microsoft.com/office/drawing/2014/main" id="{FAE0F840-1C00-62E0-3DD4-95C08BFF350E}"/>
              </a:ext>
            </a:extLst>
          </p:cNvPr>
          <p:cNvSpPr txBox="1"/>
          <p:nvPr/>
        </p:nvSpPr>
        <p:spPr>
          <a:xfrm>
            <a:off x="5054600" y="258901"/>
            <a:ext cx="6908800" cy="6340197"/>
          </a:xfrm>
          <a:prstGeom prst="rect">
            <a:avLst/>
          </a:prstGeom>
          <a:noFill/>
        </p:spPr>
        <p:txBody>
          <a:bodyPr wrap="square" rtlCol="0">
            <a:spAutoFit/>
          </a:bodyPr>
          <a:lstStyle/>
          <a:p>
            <a:pPr marL="457200" indent="-457200">
              <a:buFont typeface="Arial" panose="020B0604020202020204" pitchFamily="34" charset="0"/>
              <a:buChar char="•"/>
            </a:pPr>
            <a:r>
              <a:rPr lang="en-US" sz="2900" b="1" dirty="0"/>
              <a:t>Training the Model:-</a:t>
            </a:r>
            <a:r>
              <a:rPr lang="en-US" sz="2900" dirty="0"/>
              <a:t> Train the CNN model using the preprocessed dataset, ensuring that the model can learn to distinguish between healthy plants and those affected by early or late blight. Use techniques such as transfer learning to improve performance if needed.   </a:t>
            </a:r>
          </a:p>
          <a:p>
            <a:pPr marL="457200" indent="-457200">
              <a:buFont typeface="Arial" panose="020B0604020202020204" pitchFamily="34" charset="0"/>
              <a:buChar char="•"/>
            </a:pPr>
            <a:r>
              <a:rPr lang="en-US" sz="2900" b="1" dirty="0"/>
              <a:t>Hyperparameter Tuning:-</a:t>
            </a:r>
            <a:r>
              <a:rPr lang="en-US" sz="2900" dirty="0"/>
              <a:t> Experiment with different hyperparameters such as learning rates, batch sizes, and optimizer types to optimize the model's performance. Use tools like </a:t>
            </a:r>
            <a:r>
              <a:rPr lang="en-US" sz="2900" dirty="0" err="1"/>
              <a:t>TensorBoard</a:t>
            </a:r>
            <a:r>
              <a:rPr lang="en-US" sz="2900" dirty="0"/>
              <a:t> to monitor training metrics and fine-tune the model.</a:t>
            </a:r>
            <a:endParaRPr lang="en-IN" sz="2900" dirty="0"/>
          </a:p>
        </p:txBody>
      </p:sp>
      <p:sp>
        <p:nvSpPr>
          <p:cNvPr id="3" name="Rectangle 2">
            <a:extLst>
              <a:ext uri="{FF2B5EF4-FFF2-40B4-BE49-F238E27FC236}">
                <a16:creationId xmlns:a16="http://schemas.microsoft.com/office/drawing/2014/main" id="{C10DAA13-4F39-2F0F-A6A9-F919D9EDE2E0}"/>
              </a:ext>
            </a:extLst>
          </p:cNvPr>
          <p:cNvSpPr/>
          <p:nvPr/>
        </p:nvSpPr>
        <p:spPr>
          <a:xfrm>
            <a:off x="0" y="1"/>
            <a:ext cx="5054600" cy="6858000"/>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3143495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6CB74C6B-B9A0-5F81-5488-9F27B1A0BF97}"/>
              </a:ext>
            </a:extLst>
          </p:cNvPr>
          <p:cNvSpPr/>
          <p:nvPr/>
        </p:nvSpPr>
        <p:spPr>
          <a:xfrm>
            <a:off x="-1086627" y="-952501"/>
            <a:ext cx="13637014" cy="7200900"/>
          </a:xfrm>
          <a:custGeom>
            <a:avLst/>
            <a:gdLst>
              <a:gd name="connsiteX0" fmla="*/ 11329177 w 13637014"/>
              <a:gd name="connsiteY0" fmla="*/ 6464299 h 7200900"/>
              <a:gd name="connsiteX1" fmla="*/ 11722877 w 13637014"/>
              <a:gd name="connsiteY1" fmla="*/ 6464299 h 7200900"/>
              <a:gd name="connsiteX2" fmla="*/ 11907027 w 13637014"/>
              <a:gd name="connsiteY2" fmla="*/ 6832600 h 7200900"/>
              <a:gd name="connsiteX3" fmla="*/ 11722877 w 13637014"/>
              <a:gd name="connsiteY3" fmla="*/ 7200900 h 7200900"/>
              <a:gd name="connsiteX4" fmla="*/ 11329177 w 13637014"/>
              <a:gd name="connsiteY4" fmla="*/ 7200900 h 7200900"/>
              <a:gd name="connsiteX5" fmla="*/ 11145027 w 13637014"/>
              <a:gd name="connsiteY5" fmla="*/ 6832600 h 7200900"/>
              <a:gd name="connsiteX6" fmla="*/ 6078644 w 13637014"/>
              <a:gd name="connsiteY6" fmla="*/ 5989181 h 7200900"/>
              <a:gd name="connsiteX7" fmla="*/ 6536798 w 13637014"/>
              <a:gd name="connsiteY7" fmla="*/ 5989181 h 7200900"/>
              <a:gd name="connsiteX8" fmla="*/ 6725428 w 13637014"/>
              <a:gd name="connsiteY8" fmla="*/ 6366441 h 7200900"/>
              <a:gd name="connsiteX9" fmla="*/ 6536798 w 13637014"/>
              <a:gd name="connsiteY9" fmla="*/ 6743700 h 7200900"/>
              <a:gd name="connsiteX10" fmla="*/ 6078644 w 13637014"/>
              <a:gd name="connsiteY10" fmla="*/ 6743700 h 7200900"/>
              <a:gd name="connsiteX11" fmla="*/ 5890014 w 13637014"/>
              <a:gd name="connsiteY11" fmla="*/ 6366441 h 7200900"/>
              <a:gd name="connsiteX12" fmla="*/ 457200 w 13637014"/>
              <a:gd name="connsiteY12" fmla="*/ 4432299 h 7200900"/>
              <a:gd name="connsiteX13" fmla="*/ 1422400 w 13637014"/>
              <a:gd name="connsiteY13" fmla="*/ 4432299 h 7200900"/>
              <a:gd name="connsiteX14" fmla="*/ 1879600 w 13637014"/>
              <a:gd name="connsiteY14" fmla="*/ 5346700 h 7200900"/>
              <a:gd name="connsiteX15" fmla="*/ 1422400 w 13637014"/>
              <a:gd name="connsiteY15" fmla="*/ 6261100 h 7200900"/>
              <a:gd name="connsiteX16" fmla="*/ 457200 w 13637014"/>
              <a:gd name="connsiteY16" fmla="*/ 6261100 h 7200900"/>
              <a:gd name="connsiteX17" fmla="*/ 0 w 13637014"/>
              <a:gd name="connsiteY17" fmla="*/ 5346700 h 7200900"/>
              <a:gd name="connsiteX18" fmla="*/ 12205477 w 13637014"/>
              <a:gd name="connsiteY18" fmla="*/ 3848099 h 7200900"/>
              <a:gd name="connsiteX19" fmla="*/ 12903977 w 13637014"/>
              <a:gd name="connsiteY19" fmla="*/ 3848099 h 7200900"/>
              <a:gd name="connsiteX20" fmla="*/ 13202427 w 13637014"/>
              <a:gd name="connsiteY20" fmla="*/ 4445000 h 7200900"/>
              <a:gd name="connsiteX21" fmla="*/ 12903977 w 13637014"/>
              <a:gd name="connsiteY21" fmla="*/ 5041900 h 7200900"/>
              <a:gd name="connsiteX22" fmla="*/ 12205477 w 13637014"/>
              <a:gd name="connsiteY22" fmla="*/ 5041900 h 7200900"/>
              <a:gd name="connsiteX23" fmla="*/ 11907027 w 13637014"/>
              <a:gd name="connsiteY23" fmla="*/ 4445000 h 7200900"/>
              <a:gd name="connsiteX24" fmla="*/ 8351027 w 13637014"/>
              <a:gd name="connsiteY24" fmla="*/ 3771899 h 7200900"/>
              <a:gd name="connsiteX25" fmla="*/ 9316227 w 13637014"/>
              <a:gd name="connsiteY25" fmla="*/ 3771899 h 7200900"/>
              <a:gd name="connsiteX26" fmla="*/ 9773427 w 13637014"/>
              <a:gd name="connsiteY26" fmla="*/ 4686300 h 7200900"/>
              <a:gd name="connsiteX27" fmla="*/ 9316227 w 13637014"/>
              <a:gd name="connsiteY27" fmla="*/ 5600700 h 7200900"/>
              <a:gd name="connsiteX28" fmla="*/ 8351027 w 13637014"/>
              <a:gd name="connsiteY28" fmla="*/ 5600700 h 7200900"/>
              <a:gd name="connsiteX29" fmla="*/ 7893827 w 13637014"/>
              <a:gd name="connsiteY29" fmla="*/ 4686300 h 7200900"/>
              <a:gd name="connsiteX30" fmla="*/ 3908286 w 13637014"/>
              <a:gd name="connsiteY30" fmla="*/ 3228836 h 7200900"/>
              <a:gd name="connsiteX31" fmla="*/ 4575319 w 13637014"/>
              <a:gd name="connsiteY31" fmla="*/ 3228836 h 7200900"/>
              <a:gd name="connsiteX32" fmla="*/ 4869834 w 13637014"/>
              <a:gd name="connsiteY32" fmla="*/ 3817868 h 7200900"/>
              <a:gd name="connsiteX33" fmla="*/ 4575319 w 13637014"/>
              <a:gd name="connsiteY33" fmla="*/ 4406899 h 7200900"/>
              <a:gd name="connsiteX34" fmla="*/ 3908286 w 13637014"/>
              <a:gd name="connsiteY34" fmla="*/ 4406899 h 7200900"/>
              <a:gd name="connsiteX35" fmla="*/ 3613770 w 13637014"/>
              <a:gd name="connsiteY35" fmla="*/ 3817868 h 7200900"/>
              <a:gd name="connsiteX36" fmla="*/ 12990230 w 13637014"/>
              <a:gd name="connsiteY36" fmla="*/ 1892300 h 7200900"/>
              <a:gd name="connsiteX37" fmla="*/ 13448384 w 13637014"/>
              <a:gd name="connsiteY37" fmla="*/ 1892300 h 7200900"/>
              <a:gd name="connsiteX38" fmla="*/ 13637014 w 13637014"/>
              <a:gd name="connsiteY38" fmla="*/ 2269560 h 7200900"/>
              <a:gd name="connsiteX39" fmla="*/ 13448384 w 13637014"/>
              <a:gd name="connsiteY39" fmla="*/ 2646819 h 7200900"/>
              <a:gd name="connsiteX40" fmla="*/ 12990230 w 13637014"/>
              <a:gd name="connsiteY40" fmla="*/ 2646819 h 7200900"/>
              <a:gd name="connsiteX41" fmla="*/ 12801600 w 13637014"/>
              <a:gd name="connsiteY41" fmla="*/ 2269560 h 7200900"/>
              <a:gd name="connsiteX42" fmla="*/ 1569228 w 13637014"/>
              <a:gd name="connsiteY42" fmla="*/ 673100 h 7200900"/>
              <a:gd name="connsiteX43" fmla="*/ 2534428 w 13637014"/>
              <a:gd name="connsiteY43" fmla="*/ 673100 h 7200900"/>
              <a:gd name="connsiteX44" fmla="*/ 2991628 w 13637014"/>
              <a:gd name="connsiteY44" fmla="*/ 1587501 h 7200900"/>
              <a:gd name="connsiteX45" fmla="*/ 2534428 w 13637014"/>
              <a:gd name="connsiteY45" fmla="*/ 2501901 h 7200900"/>
              <a:gd name="connsiteX46" fmla="*/ 1569228 w 13637014"/>
              <a:gd name="connsiteY46" fmla="*/ 2501901 h 7200900"/>
              <a:gd name="connsiteX47" fmla="*/ 1112028 w 13637014"/>
              <a:gd name="connsiteY47" fmla="*/ 1587501 h 7200900"/>
              <a:gd name="connsiteX48" fmla="*/ 5867400 w 13637014"/>
              <a:gd name="connsiteY48" fmla="*/ 419099 h 7200900"/>
              <a:gd name="connsiteX49" fmla="*/ 6832600 w 13637014"/>
              <a:gd name="connsiteY49" fmla="*/ 419099 h 7200900"/>
              <a:gd name="connsiteX50" fmla="*/ 7289800 w 13637014"/>
              <a:gd name="connsiteY50" fmla="*/ 1333500 h 7200900"/>
              <a:gd name="connsiteX51" fmla="*/ 6832600 w 13637014"/>
              <a:gd name="connsiteY51" fmla="*/ 2247900 h 7200900"/>
              <a:gd name="connsiteX52" fmla="*/ 5867400 w 13637014"/>
              <a:gd name="connsiteY52" fmla="*/ 2247900 h 7200900"/>
              <a:gd name="connsiteX53" fmla="*/ 5410200 w 13637014"/>
              <a:gd name="connsiteY53" fmla="*/ 1333500 h 7200900"/>
              <a:gd name="connsiteX54" fmla="*/ 9772653 w 13637014"/>
              <a:gd name="connsiteY54" fmla="*/ 0 h 7200900"/>
              <a:gd name="connsiteX55" fmla="*/ 11306566 w 13637014"/>
              <a:gd name="connsiteY55" fmla="*/ 0 h 7200900"/>
              <a:gd name="connsiteX56" fmla="*/ 12073523 w 13637014"/>
              <a:gd name="connsiteY56" fmla="*/ 1663700 h 7200900"/>
              <a:gd name="connsiteX57" fmla="*/ 11306566 w 13637014"/>
              <a:gd name="connsiteY57" fmla="*/ 3327399 h 7200900"/>
              <a:gd name="connsiteX58" fmla="*/ 9772653 w 13637014"/>
              <a:gd name="connsiteY58" fmla="*/ 3327399 h 7200900"/>
              <a:gd name="connsiteX59" fmla="*/ 9005696 w 13637014"/>
              <a:gd name="connsiteY59" fmla="*/ 1663700 h 720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3637014" h="7200900">
                <a:moveTo>
                  <a:pt x="11329177" y="6464299"/>
                </a:moveTo>
                <a:lnTo>
                  <a:pt x="11722877" y="6464299"/>
                </a:lnTo>
                <a:lnTo>
                  <a:pt x="11907027" y="6832600"/>
                </a:lnTo>
                <a:lnTo>
                  <a:pt x="11722877" y="7200900"/>
                </a:lnTo>
                <a:lnTo>
                  <a:pt x="11329177" y="7200900"/>
                </a:lnTo>
                <a:lnTo>
                  <a:pt x="11145027" y="6832600"/>
                </a:lnTo>
                <a:close/>
                <a:moveTo>
                  <a:pt x="6078644" y="5989181"/>
                </a:moveTo>
                <a:lnTo>
                  <a:pt x="6536798" y="5989181"/>
                </a:lnTo>
                <a:lnTo>
                  <a:pt x="6725428" y="6366441"/>
                </a:lnTo>
                <a:lnTo>
                  <a:pt x="6536798" y="6743700"/>
                </a:lnTo>
                <a:lnTo>
                  <a:pt x="6078644" y="6743700"/>
                </a:lnTo>
                <a:lnTo>
                  <a:pt x="5890014" y="6366441"/>
                </a:lnTo>
                <a:close/>
                <a:moveTo>
                  <a:pt x="457200" y="4432299"/>
                </a:moveTo>
                <a:lnTo>
                  <a:pt x="1422400" y="4432299"/>
                </a:lnTo>
                <a:lnTo>
                  <a:pt x="1879600" y="5346700"/>
                </a:lnTo>
                <a:lnTo>
                  <a:pt x="1422400" y="6261100"/>
                </a:lnTo>
                <a:lnTo>
                  <a:pt x="457200" y="6261100"/>
                </a:lnTo>
                <a:lnTo>
                  <a:pt x="0" y="5346700"/>
                </a:lnTo>
                <a:close/>
                <a:moveTo>
                  <a:pt x="12205477" y="3848099"/>
                </a:moveTo>
                <a:lnTo>
                  <a:pt x="12903977" y="3848099"/>
                </a:lnTo>
                <a:lnTo>
                  <a:pt x="13202427" y="4445000"/>
                </a:lnTo>
                <a:lnTo>
                  <a:pt x="12903977" y="5041900"/>
                </a:lnTo>
                <a:lnTo>
                  <a:pt x="12205477" y="5041900"/>
                </a:lnTo>
                <a:lnTo>
                  <a:pt x="11907027" y="4445000"/>
                </a:lnTo>
                <a:close/>
                <a:moveTo>
                  <a:pt x="8351027" y="3771899"/>
                </a:moveTo>
                <a:lnTo>
                  <a:pt x="9316227" y="3771899"/>
                </a:lnTo>
                <a:lnTo>
                  <a:pt x="9773427" y="4686300"/>
                </a:lnTo>
                <a:lnTo>
                  <a:pt x="9316227" y="5600700"/>
                </a:lnTo>
                <a:lnTo>
                  <a:pt x="8351027" y="5600700"/>
                </a:lnTo>
                <a:lnTo>
                  <a:pt x="7893827" y="4686300"/>
                </a:lnTo>
                <a:close/>
                <a:moveTo>
                  <a:pt x="3908286" y="3228836"/>
                </a:moveTo>
                <a:lnTo>
                  <a:pt x="4575319" y="3228836"/>
                </a:lnTo>
                <a:lnTo>
                  <a:pt x="4869834" y="3817868"/>
                </a:lnTo>
                <a:lnTo>
                  <a:pt x="4575319" y="4406899"/>
                </a:lnTo>
                <a:lnTo>
                  <a:pt x="3908286" y="4406899"/>
                </a:lnTo>
                <a:lnTo>
                  <a:pt x="3613770" y="3817868"/>
                </a:lnTo>
                <a:close/>
                <a:moveTo>
                  <a:pt x="12990230" y="1892300"/>
                </a:moveTo>
                <a:lnTo>
                  <a:pt x="13448384" y="1892300"/>
                </a:lnTo>
                <a:lnTo>
                  <a:pt x="13637014" y="2269560"/>
                </a:lnTo>
                <a:lnTo>
                  <a:pt x="13448384" y="2646819"/>
                </a:lnTo>
                <a:lnTo>
                  <a:pt x="12990230" y="2646819"/>
                </a:lnTo>
                <a:lnTo>
                  <a:pt x="12801600" y="2269560"/>
                </a:lnTo>
                <a:close/>
                <a:moveTo>
                  <a:pt x="1569228" y="673100"/>
                </a:moveTo>
                <a:lnTo>
                  <a:pt x="2534428" y="673100"/>
                </a:lnTo>
                <a:lnTo>
                  <a:pt x="2991628" y="1587501"/>
                </a:lnTo>
                <a:lnTo>
                  <a:pt x="2534428" y="2501901"/>
                </a:lnTo>
                <a:lnTo>
                  <a:pt x="1569228" y="2501901"/>
                </a:lnTo>
                <a:lnTo>
                  <a:pt x="1112028" y="1587501"/>
                </a:lnTo>
                <a:close/>
                <a:moveTo>
                  <a:pt x="5867400" y="419099"/>
                </a:moveTo>
                <a:lnTo>
                  <a:pt x="6832600" y="419099"/>
                </a:lnTo>
                <a:lnTo>
                  <a:pt x="7289800" y="1333500"/>
                </a:lnTo>
                <a:lnTo>
                  <a:pt x="6832600" y="2247900"/>
                </a:lnTo>
                <a:lnTo>
                  <a:pt x="5867400" y="2247900"/>
                </a:lnTo>
                <a:lnTo>
                  <a:pt x="5410200" y="1333500"/>
                </a:lnTo>
                <a:close/>
                <a:moveTo>
                  <a:pt x="9772653" y="0"/>
                </a:moveTo>
                <a:lnTo>
                  <a:pt x="11306566" y="0"/>
                </a:lnTo>
                <a:lnTo>
                  <a:pt x="12073523" y="1663700"/>
                </a:lnTo>
                <a:lnTo>
                  <a:pt x="11306566" y="3327399"/>
                </a:lnTo>
                <a:lnTo>
                  <a:pt x="9772653" y="3327399"/>
                </a:lnTo>
                <a:lnTo>
                  <a:pt x="9005696" y="1663700"/>
                </a:lnTo>
                <a:close/>
              </a:path>
            </a:pathLst>
          </a:cu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0" name="Hexagon 9">
            <a:extLst>
              <a:ext uri="{FF2B5EF4-FFF2-40B4-BE49-F238E27FC236}">
                <a16:creationId xmlns:a16="http://schemas.microsoft.com/office/drawing/2014/main" id="{0866A4A1-08F5-E37E-DBA8-E51FCFFFFCB2}"/>
              </a:ext>
            </a:extLst>
          </p:cNvPr>
          <p:cNvSpPr/>
          <p:nvPr/>
        </p:nvSpPr>
        <p:spPr>
          <a:xfrm>
            <a:off x="1275573" y="5156199"/>
            <a:ext cx="1879600" cy="1828801"/>
          </a:xfrm>
          <a:prstGeom prst="hexagon">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11" name="Add-in 10">
                <a:extLst>
                  <a:ext uri="{FF2B5EF4-FFF2-40B4-BE49-F238E27FC236}">
                    <a16:creationId xmlns:a16="http://schemas.microsoft.com/office/drawing/2014/main" id="{1372933C-4920-304E-6659-11D386813809}"/>
                  </a:ext>
                </a:extLst>
              </p:cNvPr>
              <p:cNvGraphicFramePr>
                <a:graphicFrameLocks noGrp="1"/>
              </p:cNvGraphicFramePr>
              <p:nvPr/>
            </p:nvGraphicFramePr>
            <p:xfrm>
              <a:off x="14249400" y="3294517"/>
              <a:ext cx="8572500" cy="391032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11" name="Add-in 10">
                <a:extLst>
                  <a:ext uri="{FF2B5EF4-FFF2-40B4-BE49-F238E27FC236}">
                    <a16:creationId xmlns:a16="http://schemas.microsoft.com/office/drawing/2014/main" id="{1372933C-4920-304E-6659-11D386813809}"/>
                  </a:ext>
                </a:extLst>
              </p:cNvPr>
              <p:cNvPicPr>
                <a:picLocks noGrp="1" noRot="1" noChangeAspect="1" noMove="1" noResize="1" noEditPoints="1" noAdjustHandles="1" noChangeArrowheads="1" noChangeShapeType="1"/>
              </p:cNvPicPr>
              <p:nvPr/>
            </p:nvPicPr>
            <p:blipFill>
              <a:blip r:embed="rId3"/>
              <a:stretch>
                <a:fillRect/>
              </a:stretch>
            </p:blipFill>
            <p:spPr>
              <a:xfrm>
                <a:off x="14249400" y="3294517"/>
                <a:ext cx="8572500" cy="3910329"/>
              </a:xfrm>
              <a:prstGeom prst="rect">
                <a:avLst/>
              </a:prstGeom>
            </p:spPr>
          </p:pic>
        </mc:Fallback>
      </mc:AlternateContent>
      <p:sp>
        <p:nvSpPr>
          <p:cNvPr id="2" name="TextBox 1">
            <a:extLst>
              <a:ext uri="{FF2B5EF4-FFF2-40B4-BE49-F238E27FC236}">
                <a16:creationId xmlns:a16="http://schemas.microsoft.com/office/drawing/2014/main" id="{68710DAF-761A-4F39-E3D4-6BAAB74FAD2D}"/>
              </a:ext>
            </a:extLst>
          </p:cNvPr>
          <p:cNvSpPr txBox="1"/>
          <p:nvPr/>
        </p:nvSpPr>
        <p:spPr>
          <a:xfrm>
            <a:off x="2533650" y="1586357"/>
            <a:ext cx="7124700" cy="3416320"/>
          </a:xfrm>
          <a:prstGeom prst="rect">
            <a:avLst/>
          </a:prstGeom>
          <a:noFill/>
        </p:spPr>
        <p:txBody>
          <a:bodyPr wrap="square" rtlCol="0">
            <a:spAutoFit/>
          </a:bodyPr>
          <a:lstStyle/>
          <a:p>
            <a:pPr marL="457200" indent="-457200">
              <a:buFont typeface="Arial" panose="020B0604020202020204" pitchFamily="34" charset="0"/>
              <a:buChar char="•"/>
            </a:pPr>
            <a:r>
              <a:rPr lang="en-US" sz="3600" b="1" dirty="0"/>
              <a:t>Evaluation:-</a:t>
            </a:r>
            <a:r>
              <a:rPr lang="en-US" sz="3600" dirty="0"/>
              <a:t> Evaluate the model on the test set using performance metrics</a:t>
            </a:r>
            <a:r>
              <a:rPr lang="en-US" sz="3200" dirty="0"/>
              <a:t> </a:t>
            </a:r>
            <a:r>
              <a:rPr lang="en-US" sz="3600" dirty="0"/>
              <a:t>such as accuracy, precision, recall, and F1-score to ensure that it meets the required standards for deployment.</a:t>
            </a:r>
            <a:endParaRPr lang="en-IN" sz="3200" dirty="0"/>
          </a:p>
        </p:txBody>
      </p:sp>
    </p:spTree>
    <p:extLst>
      <p:ext uri="{BB962C8B-B14F-4D97-AF65-F5344CB8AC3E}">
        <p14:creationId xmlns:p14="http://schemas.microsoft.com/office/powerpoint/2010/main" val="423202485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6CB74C6B-B9A0-5F81-5488-9F27B1A0BF97}"/>
              </a:ext>
            </a:extLst>
          </p:cNvPr>
          <p:cNvSpPr/>
          <p:nvPr/>
        </p:nvSpPr>
        <p:spPr>
          <a:xfrm>
            <a:off x="-1086627" y="-952501"/>
            <a:ext cx="13637014" cy="7200900"/>
          </a:xfrm>
          <a:custGeom>
            <a:avLst/>
            <a:gdLst>
              <a:gd name="connsiteX0" fmla="*/ 11329177 w 13637014"/>
              <a:gd name="connsiteY0" fmla="*/ 6464299 h 7200900"/>
              <a:gd name="connsiteX1" fmla="*/ 11722877 w 13637014"/>
              <a:gd name="connsiteY1" fmla="*/ 6464299 h 7200900"/>
              <a:gd name="connsiteX2" fmla="*/ 11907027 w 13637014"/>
              <a:gd name="connsiteY2" fmla="*/ 6832600 h 7200900"/>
              <a:gd name="connsiteX3" fmla="*/ 11722877 w 13637014"/>
              <a:gd name="connsiteY3" fmla="*/ 7200900 h 7200900"/>
              <a:gd name="connsiteX4" fmla="*/ 11329177 w 13637014"/>
              <a:gd name="connsiteY4" fmla="*/ 7200900 h 7200900"/>
              <a:gd name="connsiteX5" fmla="*/ 11145027 w 13637014"/>
              <a:gd name="connsiteY5" fmla="*/ 6832600 h 7200900"/>
              <a:gd name="connsiteX6" fmla="*/ 6078644 w 13637014"/>
              <a:gd name="connsiteY6" fmla="*/ 5989181 h 7200900"/>
              <a:gd name="connsiteX7" fmla="*/ 6536798 w 13637014"/>
              <a:gd name="connsiteY7" fmla="*/ 5989181 h 7200900"/>
              <a:gd name="connsiteX8" fmla="*/ 6725428 w 13637014"/>
              <a:gd name="connsiteY8" fmla="*/ 6366441 h 7200900"/>
              <a:gd name="connsiteX9" fmla="*/ 6536798 w 13637014"/>
              <a:gd name="connsiteY9" fmla="*/ 6743700 h 7200900"/>
              <a:gd name="connsiteX10" fmla="*/ 6078644 w 13637014"/>
              <a:gd name="connsiteY10" fmla="*/ 6743700 h 7200900"/>
              <a:gd name="connsiteX11" fmla="*/ 5890014 w 13637014"/>
              <a:gd name="connsiteY11" fmla="*/ 6366441 h 7200900"/>
              <a:gd name="connsiteX12" fmla="*/ 457200 w 13637014"/>
              <a:gd name="connsiteY12" fmla="*/ 4432299 h 7200900"/>
              <a:gd name="connsiteX13" fmla="*/ 1422400 w 13637014"/>
              <a:gd name="connsiteY13" fmla="*/ 4432299 h 7200900"/>
              <a:gd name="connsiteX14" fmla="*/ 1879600 w 13637014"/>
              <a:gd name="connsiteY14" fmla="*/ 5346700 h 7200900"/>
              <a:gd name="connsiteX15" fmla="*/ 1422400 w 13637014"/>
              <a:gd name="connsiteY15" fmla="*/ 6261100 h 7200900"/>
              <a:gd name="connsiteX16" fmla="*/ 457200 w 13637014"/>
              <a:gd name="connsiteY16" fmla="*/ 6261100 h 7200900"/>
              <a:gd name="connsiteX17" fmla="*/ 0 w 13637014"/>
              <a:gd name="connsiteY17" fmla="*/ 5346700 h 7200900"/>
              <a:gd name="connsiteX18" fmla="*/ 12205477 w 13637014"/>
              <a:gd name="connsiteY18" fmla="*/ 3848099 h 7200900"/>
              <a:gd name="connsiteX19" fmla="*/ 12903977 w 13637014"/>
              <a:gd name="connsiteY19" fmla="*/ 3848099 h 7200900"/>
              <a:gd name="connsiteX20" fmla="*/ 13202427 w 13637014"/>
              <a:gd name="connsiteY20" fmla="*/ 4445000 h 7200900"/>
              <a:gd name="connsiteX21" fmla="*/ 12903977 w 13637014"/>
              <a:gd name="connsiteY21" fmla="*/ 5041900 h 7200900"/>
              <a:gd name="connsiteX22" fmla="*/ 12205477 w 13637014"/>
              <a:gd name="connsiteY22" fmla="*/ 5041900 h 7200900"/>
              <a:gd name="connsiteX23" fmla="*/ 11907027 w 13637014"/>
              <a:gd name="connsiteY23" fmla="*/ 4445000 h 7200900"/>
              <a:gd name="connsiteX24" fmla="*/ 8351027 w 13637014"/>
              <a:gd name="connsiteY24" fmla="*/ 3771899 h 7200900"/>
              <a:gd name="connsiteX25" fmla="*/ 9316227 w 13637014"/>
              <a:gd name="connsiteY25" fmla="*/ 3771899 h 7200900"/>
              <a:gd name="connsiteX26" fmla="*/ 9773427 w 13637014"/>
              <a:gd name="connsiteY26" fmla="*/ 4686300 h 7200900"/>
              <a:gd name="connsiteX27" fmla="*/ 9316227 w 13637014"/>
              <a:gd name="connsiteY27" fmla="*/ 5600700 h 7200900"/>
              <a:gd name="connsiteX28" fmla="*/ 8351027 w 13637014"/>
              <a:gd name="connsiteY28" fmla="*/ 5600700 h 7200900"/>
              <a:gd name="connsiteX29" fmla="*/ 7893827 w 13637014"/>
              <a:gd name="connsiteY29" fmla="*/ 4686300 h 7200900"/>
              <a:gd name="connsiteX30" fmla="*/ 3908286 w 13637014"/>
              <a:gd name="connsiteY30" fmla="*/ 3228836 h 7200900"/>
              <a:gd name="connsiteX31" fmla="*/ 4575319 w 13637014"/>
              <a:gd name="connsiteY31" fmla="*/ 3228836 h 7200900"/>
              <a:gd name="connsiteX32" fmla="*/ 4869834 w 13637014"/>
              <a:gd name="connsiteY32" fmla="*/ 3817868 h 7200900"/>
              <a:gd name="connsiteX33" fmla="*/ 4575319 w 13637014"/>
              <a:gd name="connsiteY33" fmla="*/ 4406899 h 7200900"/>
              <a:gd name="connsiteX34" fmla="*/ 3908286 w 13637014"/>
              <a:gd name="connsiteY34" fmla="*/ 4406899 h 7200900"/>
              <a:gd name="connsiteX35" fmla="*/ 3613770 w 13637014"/>
              <a:gd name="connsiteY35" fmla="*/ 3817868 h 7200900"/>
              <a:gd name="connsiteX36" fmla="*/ 12990230 w 13637014"/>
              <a:gd name="connsiteY36" fmla="*/ 1892300 h 7200900"/>
              <a:gd name="connsiteX37" fmla="*/ 13448384 w 13637014"/>
              <a:gd name="connsiteY37" fmla="*/ 1892300 h 7200900"/>
              <a:gd name="connsiteX38" fmla="*/ 13637014 w 13637014"/>
              <a:gd name="connsiteY38" fmla="*/ 2269560 h 7200900"/>
              <a:gd name="connsiteX39" fmla="*/ 13448384 w 13637014"/>
              <a:gd name="connsiteY39" fmla="*/ 2646819 h 7200900"/>
              <a:gd name="connsiteX40" fmla="*/ 12990230 w 13637014"/>
              <a:gd name="connsiteY40" fmla="*/ 2646819 h 7200900"/>
              <a:gd name="connsiteX41" fmla="*/ 12801600 w 13637014"/>
              <a:gd name="connsiteY41" fmla="*/ 2269560 h 7200900"/>
              <a:gd name="connsiteX42" fmla="*/ 1569228 w 13637014"/>
              <a:gd name="connsiteY42" fmla="*/ 673100 h 7200900"/>
              <a:gd name="connsiteX43" fmla="*/ 2534428 w 13637014"/>
              <a:gd name="connsiteY43" fmla="*/ 673100 h 7200900"/>
              <a:gd name="connsiteX44" fmla="*/ 2991628 w 13637014"/>
              <a:gd name="connsiteY44" fmla="*/ 1587501 h 7200900"/>
              <a:gd name="connsiteX45" fmla="*/ 2534428 w 13637014"/>
              <a:gd name="connsiteY45" fmla="*/ 2501901 h 7200900"/>
              <a:gd name="connsiteX46" fmla="*/ 1569228 w 13637014"/>
              <a:gd name="connsiteY46" fmla="*/ 2501901 h 7200900"/>
              <a:gd name="connsiteX47" fmla="*/ 1112028 w 13637014"/>
              <a:gd name="connsiteY47" fmla="*/ 1587501 h 7200900"/>
              <a:gd name="connsiteX48" fmla="*/ 5867400 w 13637014"/>
              <a:gd name="connsiteY48" fmla="*/ 419099 h 7200900"/>
              <a:gd name="connsiteX49" fmla="*/ 6832600 w 13637014"/>
              <a:gd name="connsiteY49" fmla="*/ 419099 h 7200900"/>
              <a:gd name="connsiteX50" fmla="*/ 7289800 w 13637014"/>
              <a:gd name="connsiteY50" fmla="*/ 1333500 h 7200900"/>
              <a:gd name="connsiteX51" fmla="*/ 6832600 w 13637014"/>
              <a:gd name="connsiteY51" fmla="*/ 2247900 h 7200900"/>
              <a:gd name="connsiteX52" fmla="*/ 5867400 w 13637014"/>
              <a:gd name="connsiteY52" fmla="*/ 2247900 h 7200900"/>
              <a:gd name="connsiteX53" fmla="*/ 5410200 w 13637014"/>
              <a:gd name="connsiteY53" fmla="*/ 1333500 h 7200900"/>
              <a:gd name="connsiteX54" fmla="*/ 9772653 w 13637014"/>
              <a:gd name="connsiteY54" fmla="*/ 0 h 7200900"/>
              <a:gd name="connsiteX55" fmla="*/ 11306566 w 13637014"/>
              <a:gd name="connsiteY55" fmla="*/ 0 h 7200900"/>
              <a:gd name="connsiteX56" fmla="*/ 12073523 w 13637014"/>
              <a:gd name="connsiteY56" fmla="*/ 1663700 h 7200900"/>
              <a:gd name="connsiteX57" fmla="*/ 11306566 w 13637014"/>
              <a:gd name="connsiteY57" fmla="*/ 3327399 h 7200900"/>
              <a:gd name="connsiteX58" fmla="*/ 9772653 w 13637014"/>
              <a:gd name="connsiteY58" fmla="*/ 3327399 h 7200900"/>
              <a:gd name="connsiteX59" fmla="*/ 9005696 w 13637014"/>
              <a:gd name="connsiteY59" fmla="*/ 1663700 h 720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3637014" h="7200900">
                <a:moveTo>
                  <a:pt x="11329177" y="6464299"/>
                </a:moveTo>
                <a:lnTo>
                  <a:pt x="11722877" y="6464299"/>
                </a:lnTo>
                <a:lnTo>
                  <a:pt x="11907027" y="6832600"/>
                </a:lnTo>
                <a:lnTo>
                  <a:pt x="11722877" y="7200900"/>
                </a:lnTo>
                <a:lnTo>
                  <a:pt x="11329177" y="7200900"/>
                </a:lnTo>
                <a:lnTo>
                  <a:pt x="11145027" y="6832600"/>
                </a:lnTo>
                <a:close/>
                <a:moveTo>
                  <a:pt x="6078644" y="5989181"/>
                </a:moveTo>
                <a:lnTo>
                  <a:pt x="6536798" y="5989181"/>
                </a:lnTo>
                <a:lnTo>
                  <a:pt x="6725428" y="6366441"/>
                </a:lnTo>
                <a:lnTo>
                  <a:pt x="6536798" y="6743700"/>
                </a:lnTo>
                <a:lnTo>
                  <a:pt x="6078644" y="6743700"/>
                </a:lnTo>
                <a:lnTo>
                  <a:pt x="5890014" y="6366441"/>
                </a:lnTo>
                <a:close/>
                <a:moveTo>
                  <a:pt x="457200" y="4432299"/>
                </a:moveTo>
                <a:lnTo>
                  <a:pt x="1422400" y="4432299"/>
                </a:lnTo>
                <a:lnTo>
                  <a:pt x="1879600" y="5346700"/>
                </a:lnTo>
                <a:lnTo>
                  <a:pt x="1422400" y="6261100"/>
                </a:lnTo>
                <a:lnTo>
                  <a:pt x="457200" y="6261100"/>
                </a:lnTo>
                <a:lnTo>
                  <a:pt x="0" y="5346700"/>
                </a:lnTo>
                <a:close/>
                <a:moveTo>
                  <a:pt x="12205477" y="3848099"/>
                </a:moveTo>
                <a:lnTo>
                  <a:pt x="12903977" y="3848099"/>
                </a:lnTo>
                <a:lnTo>
                  <a:pt x="13202427" y="4445000"/>
                </a:lnTo>
                <a:lnTo>
                  <a:pt x="12903977" y="5041900"/>
                </a:lnTo>
                <a:lnTo>
                  <a:pt x="12205477" y="5041900"/>
                </a:lnTo>
                <a:lnTo>
                  <a:pt x="11907027" y="4445000"/>
                </a:lnTo>
                <a:close/>
                <a:moveTo>
                  <a:pt x="8351027" y="3771899"/>
                </a:moveTo>
                <a:lnTo>
                  <a:pt x="9316227" y="3771899"/>
                </a:lnTo>
                <a:lnTo>
                  <a:pt x="9773427" y="4686300"/>
                </a:lnTo>
                <a:lnTo>
                  <a:pt x="9316227" y="5600700"/>
                </a:lnTo>
                <a:lnTo>
                  <a:pt x="8351027" y="5600700"/>
                </a:lnTo>
                <a:lnTo>
                  <a:pt x="7893827" y="4686300"/>
                </a:lnTo>
                <a:close/>
                <a:moveTo>
                  <a:pt x="3908286" y="3228836"/>
                </a:moveTo>
                <a:lnTo>
                  <a:pt x="4575319" y="3228836"/>
                </a:lnTo>
                <a:lnTo>
                  <a:pt x="4869834" y="3817868"/>
                </a:lnTo>
                <a:lnTo>
                  <a:pt x="4575319" y="4406899"/>
                </a:lnTo>
                <a:lnTo>
                  <a:pt x="3908286" y="4406899"/>
                </a:lnTo>
                <a:lnTo>
                  <a:pt x="3613770" y="3817868"/>
                </a:lnTo>
                <a:close/>
                <a:moveTo>
                  <a:pt x="12990230" y="1892300"/>
                </a:moveTo>
                <a:lnTo>
                  <a:pt x="13448384" y="1892300"/>
                </a:lnTo>
                <a:lnTo>
                  <a:pt x="13637014" y="2269560"/>
                </a:lnTo>
                <a:lnTo>
                  <a:pt x="13448384" y="2646819"/>
                </a:lnTo>
                <a:lnTo>
                  <a:pt x="12990230" y="2646819"/>
                </a:lnTo>
                <a:lnTo>
                  <a:pt x="12801600" y="2269560"/>
                </a:lnTo>
                <a:close/>
                <a:moveTo>
                  <a:pt x="1569228" y="673100"/>
                </a:moveTo>
                <a:lnTo>
                  <a:pt x="2534428" y="673100"/>
                </a:lnTo>
                <a:lnTo>
                  <a:pt x="2991628" y="1587501"/>
                </a:lnTo>
                <a:lnTo>
                  <a:pt x="2534428" y="2501901"/>
                </a:lnTo>
                <a:lnTo>
                  <a:pt x="1569228" y="2501901"/>
                </a:lnTo>
                <a:lnTo>
                  <a:pt x="1112028" y="1587501"/>
                </a:lnTo>
                <a:close/>
                <a:moveTo>
                  <a:pt x="5867400" y="419099"/>
                </a:moveTo>
                <a:lnTo>
                  <a:pt x="6832600" y="419099"/>
                </a:lnTo>
                <a:lnTo>
                  <a:pt x="7289800" y="1333500"/>
                </a:lnTo>
                <a:lnTo>
                  <a:pt x="6832600" y="2247900"/>
                </a:lnTo>
                <a:lnTo>
                  <a:pt x="5867400" y="2247900"/>
                </a:lnTo>
                <a:lnTo>
                  <a:pt x="5410200" y="1333500"/>
                </a:lnTo>
                <a:close/>
                <a:moveTo>
                  <a:pt x="9772653" y="0"/>
                </a:moveTo>
                <a:lnTo>
                  <a:pt x="11306566" y="0"/>
                </a:lnTo>
                <a:lnTo>
                  <a:pt x="12073523" y="1663700"/>
                </a:lnTo>
                <a:lnTo>
                  <a:pt x="11306566" y="3327399"/>
                </a:lnTo>
                <a:lnTo>
                  <a:pt x="9772653" y="3327399"/>
                </a:lnTo>
                <a:lnTo>
                  <a:pt x="9005696" y="1663700"/>
                </a:lnTo>
                <a:close/>
              </a:path>
            </a:pathLst>
          </a:cu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0" name="Hexagon 9">
            <a:extLst>
              <a:ext uri="{FF2B5EF4-FFF2-40B4-BE49-F238E27FC236}">
                <a16:creationId xmlns:a16="http://schemas.microsoft.com/office/drawing/2014/main" id="{0866A4A1-08F5-E37E-DBA8-E51FCFFFFCB2}"/>
              </a:ext>
            </a:extLst>
          </p:cNvPr>
          <p:cNvSpPr/>
          <p:nvPr/>
        </p:nvSpPr>
        <p:spPr>
          <a:xfrm>
            <a:off x="1275573" y="5156199"/>
            <a:ext cx="1879600" cy="1828801"/>
          </a:xfrm>
          <a:prstGeom prst="hexagon">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11" name="Add-in 10">
                <a:extLst>
                  <a:ext uri="{FF2B5EF4-FFF2-40B4-BE49-F238E27FC236}">
                    <a16:creationId xmlns:a16="http://schemas.microsoft.com/office/drawing/2014/main" id="{1372933C-4920-304E-6659-11D386813809}"/>
                  </a:ext>
                </a:extLst>
              </p:cNvPr>
              <p:cNvGraphicFramePr>
                <a:graphicFrameLocks noGrp="1"/>
              </p:cNvGraphicFramePr>
              <p:nvPr/>
            </p:nvGraphicFramePr>
            <p:xfrm>
              <a:off x="14249400" y="3294517"/>
              <a:ext cx="8572500" cy="3910329"/>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11" name="Add-in 10">
                <a:extLst>
                  <a:ext uri="{FF2B5EF4-FFF2-40B4-BE49-F238E27FC236}">
                    <a16:creationId xmlns:a16="http://schemas.microsoft.com/office/drawing/2014/main" id="{1372933C-4920-304E-6659-11D386813809}"/>
                  </a:ext>
                </a:extLst>
              </p:cNvPr>
              <p:cNvPicPr>
                <a:picLocks noGrp="1" noRot="1" noChangeAspect="1" noMove="1" noResize="1" noEditPoints="1" noAdjustHandles="1" noChangeArrowheads="1" noChangeShapeType="1"/>
              </p:cNvPicPr>
              <p:nvPr/>
            </p:nvPicPr>
            <p:blipFill>
              <a:blip r:embed="rId4"/>
              <a:stretch>
                <a:fillRect/>
              </a:stretch>
            </p:blipFill>
            <p:spPr>
              <a:xfrm>
                <a:off x="14249400" y="3294517"/>
                <a:ext cx="8572500" cy="3910329"/>
              </a:xfrm>
              <a:prstGeom prst="rect">
                <a:avLst/>
              </a:prstGeom>
            </p:spPr>
          </p:pic>
        </mc:Fallback>
      </mc:AlternateContent>
      <p:sp>
        <p:nvSpPr>
          <p:cNvPr id="3" name="TextBox 2">
            <a:extLst>
              <a:ext uri="{FF2B5EF4-FFF2-40B4-BE49-F238E27FC236}">
                <a16:creationId xmlns:a16="http://schemas.microsoft.com/office/drawing/2014/main" id="{B4F2BFBC-8383-0F8E-6E3A-A312E8856B4E}"/>
              </a:ext>
            </a:extLst>
          </p:cNvPr>
          <p:cNvSpPr txBox="1"/>
          <p:nvPr/>
        </p:nvSpPr>
        <p:spPr>
          <a:xfrm>
            <a:off x="5517373" y="609601"/>
            <a:ext cx="6616700" cy="5370701"/>
          </a:xfrm>
          <a:prstGeom prst="rect">
            <a:avLst/>
          </a:prstGeom>
          <a:noFill/>
        </p:spPr>
        <p:txBody>
          <a:bodyPr wrap="square" rtlCol="0">
            <a:spAutoFit/>
          </a:bodyPr>
          <a:lstStyle/>
          <a:p>
            <a:pPr marL="457200" indent="-457200">
              <a:buFont typeface="Wingdings" panose="05000000000000000000" pitchFamily="2" charset="2"/>
              <a:buChar char="Ø"/>
            </a:pPr>
            <a:r>
              <a:rPr lang="en-US" sz="2600" b="1" dirty="0"/>
              <a:t>BACKEND DEVELOPMENT:-</a:t>
            </a:r>
            <a:r>
              <a:rPr lang="en-US" sz="2600" dirty="0"/>
              <a:t> </a:t>
            </a:r>
          </a:p>
          <a:p>
            <a:endParaRPr lang="en-US" sz="500" dirty="0"/>
          </a:p>
          <a:p>
            <a:pPr marL="285750" indent="-285750">
              <a:buFontTx/>
              <a:buChar char="-"/>
            </a:pPr>
            <a:r>
              <a:rPr lang="en-US" sz="2600" b="1" dirty="0" err="1"/>
              <a:t>FastAPI</a:t>
            </a:r>
            <a:r>
              <a:rPr lang="en-US" sz="2600" b="1" dirty="0"/>
              <a:t> Server Setup:-</a:t>
            </a:r>
            <a:r>
              <a:rPr lang="en-US" sz="2600" dirty="0"/>
              <a:t> Build a </a:t>
            </a:r>
            <a:r>
              <a:rPr lang="en-US" sz="2600" dirty="0" err="1"/>
              <a:t>FastAPI</a:t>
            </a:r>
            <a:r>
              <a:rPr lang="en-US" sz="2600" dirty="0"/>
              <a:t> server that will handle image upload requests from the mobile app. The server will process the images and pass them to the trained model for inference.   </a:t>
            </a:r>
          </a:p>
          <a:p>
            <a:pPr marL="285750" indent="-285750">
              <a:buFontTx/>
              <a:buChar char="-"/>
            </a:pPr>
            <a:r>
              <a:rPr lang="en-US" sz="2600" b="1" dirty="0"/>
              <a:t>TensorFlow Serving Integration:-</a:t>
            </a:r>
            <a:r>
              <a:rPr lang="en-US" sz="2600" dirty="0"/>
              <a:t> Deploy the trained CNN model using TensorFlow Serving, which is designed for production environments. TensorFlow Serving will handle model inference requests efficiently and allow easy versioning and updates of the model without affecting the service.  </a:t>
            </a:r>
            <a:endParaRPr lang="en-IN" sz="2600" dirty="0"/>
          </a:p>
        </p:txBody>
      </p:sp>
      <p:pic>
        <p:nvPicPr>
          <p:cNvPr id="4" name="Picture 3">
            <a:extLst>
              <a:ext uri="{FF2B5EF4-FFF2-40B4-BE49-F238E27FC236}">
                <a16:creationId xmlns:a16="http://schemas.microsoft.com/office/drawing/2014/main" id="{3136EDE8-ACEC-C334-62F7-33E10190E9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1840" y="872690"/>
            <a:ext cx="4809219" cy="4843653"/>
          </a:xfrm>
          <a:prstGeom prst="rect">
            <a:avLst/>
          </a:prstGeom>
        </p:spPr>
      </p:pic>
    </p:spTree>
    <p:extLst>
      <p:ext uri="{BB962C8B-B14F-4D97-AF65-F5344CB8AC3E}">
        <p14:creationId xmlns:p14="http://schemas.microsoft.com/office/powerpoint/2010/main" val="406250007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6CB74C6B-B9A0-5F81-5488-9F27B1A0BF97}"/>
              </a:ext>
            </a:extLst>
          </p:cNvPr>
          <p:cNvSpPr/>
          <p:nvPr/>
        </p:nvSpPr>
        <p:spPr>
          <a:xfrm>
            <a:off x="-1086627" y="-952501"/>
            <a:ext cx="13637014" cy="7200900"/>
          </a:xfrm>
          <a:custGeom>
            <a:avLst/>
            <a:gdLst>
              <a:gd name="connsiteX0" fmla="*/ 11329177 w 13637014"/>
              <a:gd name="connsiteY0" fmla="*/ 6464299 h 7200900"/>
              <a:gd name="connsiteX1" fmla="*/ 11722877 w 13637014"/>
              <a:gd name="connsiteY1" fmla="*/ 6464299 h 7200900"/>
              <a:gd name="connsiteX2" fmla="*/ 11907027 w 13637014"/>
              <a:gd name="connsiteY2" fmla="*/ 6832600 h 7200900"/>
              <a:gd name="connsiteX3" fmla="*/ 11722877 w 13637014"/>
              <a:gd name="connsiteY3" fmla="*/ 7200900 h 7200900"/>
              <a:gd name="connsiteX4" fmla="*/ 11329177 w 13637014"/>
              <a:gd name="connsiteY4" fmla="*/ 7200900 h 7200900"/>
              <a:gd name="connsiteX5" fmla="*/ 11145027 w 13637014"/>
              <a:gd name="connsiteY5" fmla="*/ 6832600 h 7200900"/>
              <a:gd name="connsiteX6" fmla="*/ 6078644 w 13637014"/>
              <a:gd name="connsiteY6" fmla="*/ 5989181 h 7200900"/>
              <a:gd name="connsiteX7" fmla="*/ 6536798 w 13637014"/>
              <a:gd name="connsiteY7" fmla="*/ 5989181 h 7200900"/>
              <a:gd name="connsiteX8" fmla="*/ 6725428 w 13637014"/>
              <a:gd name="connsiteY8" fmla="*/ 6366441 h 7200900"/>
              <a:gd name="connsiteX9" fmla="*/ 6536798 w 13637014"/>
              <a:gd name="connsiteY9" fmla="*/ 6743700 h 7200900"/>
              <a:gd name="connsiteX10" fmla="*/ 6078644 w 13637014"/>
              <a:gd name="connsiteY10" fmla="*/ 6743700 h 7200900"/>
              <a:gd name="connsiteX11" fmla="*/ 5890014 w 13637014"/>
              <a:gd name="connsiteY11" fmla="*/ 6366441 h 7200900"/>
              <a:gd name="connsiteX12" fmla="*/ 457200 w 13637014"/>
              <a:gd name="connsiteY12" fmla="*/ 4432299 h 7200900"/>
              <a:gd name="connsiteX13" fmla="*/ 1422400 w 13637014"/>
              <a:gd name="connsiteY13" fmla="*/ 4432299 h 7200900"/>
              <a:gd name="connsiteX14" fmla="*/ 1879600 w 13637014"/>
              <a:gd name="connsiteY14" fmla="*/ 5346700 h 7200900"/>
              <a:gd name="connsiteX15" fmla="*/ 1422400 w 13637014"/>
              <a:gd name="connsiteY15" fmla="*/ 6261100 h 7200900"/>
              <a:gd name="connsiteX16" fmla="*/ 457200 w 13637014"/>
              <a:gd name="connsiteY16" fmla="*/ 6261100 h 7200900"/>
              <a:gd name="connsiteX17" fmla="*/ 0 w 13637014"/>
              <a:gd name="connsiteY17" fmla="*/ 5346700 h 7200900"/>
              <a:gd name="connsiteX18" fmla="*/ 12205477 w 13637014"/>
              <a:gd name="connsiteY18" fmla="*/ 3848099 h 7200900"/>
              <a:gd name="connsiteX19" fmla="*/ 12903977 w 13637014"/>
              <a:gd name="connsiteY19" fmla="*/ 3848099 h 7200900"/>
              <a:gd name="connsiteX20" fmla="*/ 13202427 w 13637014"/>
              <a:gd name="connsiteY20" fmla="*/ 4445000 h 7200900"/>
              <a:gd name="connsiteX21" fmla="*/ 12903977 w 13637014"/>
              <a:gd name="connsiteY21" fmla="*/ 5041900 h 7200900"/>
              <a:gd name="connsiteX22" fmla="*/ 12205477 w 13637014"/>
              <a:gd name="connsiteY22" fmla="*/ 5041900 h 7200900"/>
              <a:gd name="connsiteX23" fmla="*/ 11907027 w 13637014"/>
              <a:gd name="connsiteY23" fmla="*/ 4445000 h 7200900"/>
              <a:gd name="connsiteX24" fmla="*/ 8351027 w 13637014"/>
              <a:gd name="connsiteY24" fmla="*/ 3771899 h 7200900"/>
              <a:gd name="connsiteX25" fmla="*/ 9316227 w 13637014"/>
              <a:gd name="connsiteY25" fmla="*/ 3771899 h 7200900"/>
              <a:gd name="connsiteX26" fmla="*/ 9773427 w 13637014"/>
              <a:gd name="connsiteY26" fmla="*/ 4686300 h 7200900"/>
              <a:gd name="connsiteX27" fmla="*/ 9316227 w 13637014"/>
              <a:gd name="connsiteY27" fmla="*/ 5600700 h 7200900"/>
              <a:gd name="connsiteX28" fmla="*/ 8351027 w 13637014"/>
              <a:gd name="connsiteY28" fmla="*/ 5600700 h 7200900"/>
              <a:gd name="connsiteX29" fmla="*/ 7893827 w 13637014"/>
              <a:gd name="connsiteY29" fmla="*/ 4686300 h 7200900"/>
              <a:gd name="connsiteX30" fmla="*/ 3908286 w 13637014"/>
              <a:gd name="connsiteY30" fmla="*/ 3228836 h 7200900"/>
              <a:gd name="connsiteX31" fmla="*/ 4575319 w 13637014"/>
              <a:gd name="connsiteY31" fmla="*/ 3228836 h 7200900"/>
              <a:gd name="connsiteX32" fmla="*/ 4869834 w 13637014"/>
              <a:gd name="connsiteY32" fmla="*/ 3817868 h 7200900"/>
              <a:gd name="connsiteX33" fmla="*/ 4575319 w 13637014"/>
              <a:gd name="connsiteY33" fmla="*/ 4406899 h 7200900"/>
              <a:gd name="connsiteX34" fmla="*/ 3908286 w 13637014"/>
              <a:gd name="connsiteY34" fmla="*/ 4406899 h 7200900"/>
              <a:gd name="connsiteX35" fmla="*/ 3613770 w 13637014"/>
              <a:gd name="connsiteY35" fmla="*/ 3817868 h 7200900"/>
              <a:gd name="connsiteX36" fmla="*/ 12990230 w 13637014"/>
              <a:gd name="connsiteY36" fmla="*/ 1892300 h 7200900"/>
              <a:gd name="connsiteX37" fmla="*/ 13448384 w 13637014"/>
              <a:gd name="connsiteY37" fmla="*/ 1892300 h 7200900"/>
              <a:gd name="connsiteX38" fmla="*/ 13637014 w 13637014"/>
              <a:gd name="connsiteY38" fmla="*/ 2269560 h 7200900"/>
              <a:gd name="connsiteX39" fmla="*/ 13448384 w 13637014"/>
              <a:gd name="connsiteY39" fmla="*/ 2646819 h 7200900"/>
              <a:gd name="connsiteX40" fmla="*/ 12990230 w 13637014"/>
              <a:gd name="connsiteY40" fmla="*/ 2646819 h 7200900"/>
              <a:gd name="connsiteX41" fmla="*/ 12801600 w 13637014"/>
              <a:gd name="connsiteY41" fmla="*/ 2269560 h 7200900"/>
              <a:gd name="connsiteX42" fmla="*/ 1569228 w 13637014"/>
              <a:gd name="connsiteY42" fmla="*/ 673100 h 7200900"/>
              <a:gd name="connsiteX43" fmla="*/ 2534428 w 13637014"/>
              <a:gd name="connsiteY43" fmla="*/ 673100 h 7200900"/>
              <a:gd name="connsiteX44" fmla="*/ 2991628 w 13637014"/>
              <a:gd name="connsiteY44" fmla="*/ 1587501 h 7200900"/>
              <a:gd name="connsiteX45" fmla="*/ 2534428 w 13637014"/>
              <a:gd name="connsiteY45" fmla="*/ 2501901 h 7200900"/>
              <a:gd name="connsiteX46" fmla="*/ 1569228 w 13637014"/>
              <a:gd name="connsiteY46" fmla="*/ 2501901 h 7200900"/>
              <a:gd name="connsiteX47" fmla="*/ 1112028 w 13637014"/>
              <a:gd name="connsiteY47" fmla="*/ 1587501 h 7200900"/>
              <a:gd name="connsiteX48" fmla="*/ 5867400 w 13637014"/>
              <a:gd name="connsiteY48" fmla="*/ 419099 h 7200900"/>
              <a:gd name="connsiteX49" fmla="*/ 6832600 w 13637014"/>
              <a:gd name="connsiteY49" fmla="*/ 419099 h 7200900"/>
              <a:gd name="connsiteX50" fmla="*/ 7289800 w 13637014"/>
              <a:gd name="connsiteY50" fmla="*/ 1333500 h 7200900"/>
              <a:gd name="connsiteX51" fmla="*/ 6832600 w 13637014"/>
              <a:gd name="connsiteY51" fmla="*/ 2247900 h 7200900"/>
              <a:gd name="connsiteX52" fmla="*/ 5867400 w 13637014"/>
              <a:gd name="connsiteY52" fmla="*/ 2247900 h 7200900"/>
              <a:gd name="connsiteX53" fmla="*/ 5410200 w 13637014"/>
              <a:gd name="connsiteY53" fmla="*/ 1333500 h 7200900"/>
              <a:gd name="connsiteX54" fmla="*/ 9772653 w 13637014"/>
              <a:gd name="connsiteY54" fmla="*/ 0 h 7200900"/>
              <a:gd name="connsiteX55" fmla="*/ 11306566 w 13637014"/>
              <a:gd name="connsiteY55" fmla="*/ 0 h 7200900"/>
              <a:gd name="connsiteX56" fmla="*/ 12073523 w 13637014"/>
              <a:gd name="connsiteY56" fmla="*/ 1663700 h 7200900"/>
              <a:gd name="connsiteX57" fmla="*/ 11306566 w 13637014"/>
              <a:gd name="connsiteY57" fmla="*/ 3327399 h 7200900"/>
              <a:gd name="connsiteX58" fmla="*/ 9772653 w 13637014"/>
              <a:gd name="connsiteY58" fmla="*/ 3327399 h 7200900"/>
              <a:gd name="connsiteX59" fmla="*/ 9005696 w 13637014"/>
              <a:gd name="connsiteY59" fmla="*/ 1663700 h 720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3637014" h="7200900">
                <a:moveTo>
                  <a:pt x="11329177" y="6464299"/>
                </a:moveTo>
                <a:lnTo>
                  <a:pt x="11722877" y="6464299"/>
                </a:lnTo>
                <a:lnTo>
                  <a:pt x="11907027" y="6832600"/>
                </a:lnTo>
                <a:lnTo>
                  <a:pt x="11722877" y="7200900"/>
                </a:lnTo>
                <a:lnTo>
                  <a:pt x="11329177" y="7200900"/>
                </a:lnTo>
                <a:lnTo>
                  <a:pt x="11145027" y="6832600"/>
                </a:lnTo>
                <a:close/>
                <a:moveTo>
                  <a:pt x="6078644" y="5989181"/>
                </a:moveTo>
                <a:lnTo>
                  <a:pt x="6536798" y="5989181"/>
                </a:lnTo>
                <a:lnTo>
                  <a:pt x="6725428" y="6366441"/>
                </a:lnTo>
                <a:lnTo>
                  <a:pt x="6536798" y="6743700"/>
                </a:lnTo>
                <a:lnTo>
                  <a:pt x="6078644" y="6743700"/>
                </a:lnTo>
                <a:lnTo>
                  <a:pt x="5890014" y="6366441"/>
                </a:lnTo>
                <a:close/>
                <a:moveTo>
                  <a:pt x="457200" y="4432299"/>
                </a:moveTo>
                <a:lnTo>
                  <a:pt x="1422400" y="4432299"/>
                </a:lnTo>
                <a:lnTo>
                  <a:pt x="1879600" y="5346700"/>
                </a:lnTo>
                <a:lnTo>
                  <a:pt x="1422400" y="6261100"/>
                </a:lnTo>
                <a:lnTo>
                  <a:pt x="457200" y="6261100"/>
                </a:lnTo>
                <a:lnTo>
                  <a:pt x="0" y="5346700"/>
                </a:lnTo>
                <a:close/>
                <a:moveTo>
                  <a:pt x="12205477" y="3848099"/>
                </a:moveTo>
                <a:lnTo>
                  <a:pt x="12903977" y="3848099"/>
                </a:lnTo>
                <a:lnTo>
                  <a:pt x="13202427" y="4445000"/>
                </a:lnTo>
                <a:lnTo>
                  <a:pt x="12903977" y="5041900"/>
                </a:lnTo>
                <a:lnTo>
                  <a:pt x="12205477" y="5041900"/>
                </a:lnTo>
                <a:lnTo>
                  <a:pt x="11907027" y="4445000"/>
                </a:lnTo>
                <a:close/>
                <a:moveTo>
                  <a:pt x="8351027" y="3771899"/>
                </a:moveTo>
                <a:lnTo>
                  <a:pt x="9316227" y="3771899"/>
                </a:lnTo>
                <a:lnTo>
                  <a:pt x="9773427" y="4686300"/>
                </a:lnTo>
                <a:lnTo>
                  <a:pt x="9316227" y="5600700"/>
                </a:lnTo>
                <a:lnTo>
                  <a:pt x="8351027" y="5600700"/>
                </a:lnTo>
                <a:lnTo>
                  <a:pt x="7893827" y="4686300"/>
                </a:lnTo>
                <a:close/>
                <a:moveTo>
                  <a:pt x="3908286" y="3228836"/>
                </a:moveTo>
                <a:lnTo>
                  <a:pt x="4575319" y="3228836"/>
                </a:lnTo>
                <a:lnTo>
                  <a:pt x="4869834" y="3817868"/>
                </a:lnTo>
                <a:lnTo>
                  <a:pt x="4575319" y="4406899"/>
                </a:lnTo>
                <a:lnTo>
                  <a:pt x="3908286" y="4406899"/>
                </a:lnTo>
                <a:lnTo>
                  <a:pt x="3613770" y="3817868"/>
                </a:lnTo>
                <a:close/>
                <a:moveTo>
                  <a:pt x="12990230" y="1892300"/>
                </a:moveTo>
                <a:lnTo>
                  <a:pt x="13448384" y="1892300"/>
                </a:lnTo>
                <a:lnTo>
                  <a:pt x="13637014" y="2269560"/>
                </a:lnTo>
                <a:lnTo>
                  <a:pt x="13448384" y="2646819"/>
                </a:lnTo>
                <a:lnTo>
                  <a:pt x="12990230" y="2646819"/>
                </a:lnTo>
                <a:lnTo>
                  <a:pt x="12801600" y="2269560"/>
                </a:lnTo>
                <a:close/>
                <a:moveTo>
                  <a:pt x="1569228" y="673100"/>
                </a:moveTo>
                <a:lnTo>
                  <a:pt x="2534428" y="673100"/>
                </a:lnTo>
                <a:lnTo>
                  <a:pt x="2991628" y="1587501"/>
                </a:lnTo>
                <a:lnTo>
                  <a:pt x="2534428" y="2501901"/>
                </a:lnTo>
                <a:lnTo>
                  <a:pt x="1569228" y="2501901"/>
                </a:lnTo>
                <a:lnTo>
                  <a:pt x="1112028" y="1587501"/>
                </a:lnTo>
                <a:close/>
                <a:moveTo>
                  <a:pt x="5867400" y="419099"/>
                </a:moveTo>
                <a:lnTo>
                  <a:pt x="6832600" y="419099"/>
                </a:lnTo>
                <a:lnTo>
                  <a:pt x="7289800" y="1333500"/>
                </a:lnTo>
                <a:lnTo>
                  <a:pt x="6832600" y="2247900"/>
                </a:lnTo>
                <a:lnTo>
                  <a:pt x="5867400" y="2247900"/>
                </a:lnTo>
                <a:lnTo>
                  <a:pt x="5410200" y="1333500"/>
                </a:lnTo>
                <a:close/>
                <a:moveTo>
                  <a:pt x="9772653" y="0"/>
                </a:moveTo>
                <a:lnTo>
                  <a:pt x="11306566" y="0"/>
                </a:lnTo>
                <a:lnTo>
                  <a:pt x="12073523" y="1663700"/>
                </a:lnTo>
                <a:lnTo>
                  <a:pt x="11306566" y="3327399"/>
                </a:lnTo>
                <a:lnTo>
                  <a:pt x="9772653" y="3327399"/>
                </a:lnTo>
                <a:lnTo>
                  <a:pt x="9005696" y="1663700"/>
                </a:lnTo>
                <a:close/>
              </a:path>
            </a:pathLst>
          </a:cu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0" name="Hexagon 9">
            <a:extLst>
              <a:ext uri="{FF2B5EF4-FFF2-40B4-BE49-F238E27FC236}">
                <a16:creationId xmlns:a16="http://schemas.microsoft.com/office/drawing/2014/main" id="{0866A4A1-08F5-E37E-DBA8-E51FCFFFFCB2}"/>
              </a:ext>
            </a:extLst>
          </p:cNvPr>
          <p:cNvSpPr/>
          <p:nvPr/>
        </p:nvSpPr>
        <p:spPr>
          <a:xfrm>
            <a:off x="1275573" y="5156199"/>
            <a:ext cx="1879600" cy="1828801"/>
          </a:xfrm>
          <a:prstGeom prst="hexagon">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11" name="Add-in 10">
                <a:extLst>
                  <a:ext uri="{FF2B5EF4-FFF2-40B4-BE49-F238E27FC236}">
                    <a16:creationId xmlns:a16="http://schemas.microsoft.com/office/drawing/2014/main" id="{1372933C-4920-304E-6659-11D386813809}"/>
                  </a:ext>
                </a:extLst>
              </p:cNvPr>
              <p:cNvGraphicFramePr>
                <a:graphicFrameLocks noGrp="1"/>
              </p:cNvGraphicFramePr>
              <p:nvPr/>
            </p:nvGraphicFramePr>
            <p:xfrm>
              <a:off x="14249400" y="3294517"/>
              <a:ext cx="8572500" cy="391032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11" name="Add-in 10">
                <a:extLst>
                  <a:ext uri="{FF2B5EF4-FFF2-40B4-BE49-F238E27FC236}">
                    <a16:creationId xmlns:a16="http://schemas.microsoft.com/office/drawing/2014/main" id="{1372933C-4920-304E-6659-11D386813809}"/>
                  </a:ext>
                </a:extLst>
              </p:cNvPr>
              <p:cNvPicPr>
                <a:picLocks noGrp="1" noRot="1" noChangeAspect="1" noMove="1" noResize="1" noEditPoints="1" noAdjustHandles="1" noChangeArrowheads="1" noChangeShapeType="1"/>
              </p:cNvPicPr>
              <p:nvPr/>
            </p:nvPicPr>
            <p:blipFill>
              <a:blip r:embed="rId3"/>
              <a:stretch>
                <a:fillRect/>
              </a:stretch>
            </p:blipFill>
            <p:spPr>
              <a:xfrm>
                <a:off x="14249400" y="3294517"/>
                <a:ext cx="8572500" cy="3910329"/>
              </a:xfrm>
              <a:prstGeom prst="rect">
                <a:avLst/>
              </a:prstGeom>
            </p:spPr>
          </p:pic>
        </mc:Fallback>
      </mc:AlternateContent>
      <p:sp>
        <p:nvSpPr>
          <p:cNvPr id="2" name="TextBox 1">
            <a:extLst>
              <a:ext uri="{FF2B5EF4-FFF2-40B4-BE49-F238E27FC236}">
                <a16:creationId xmlns:a16="http://schemas.microsoft.com/office/drawing/2014/main" id="{B55B1FF4-A3A9-4536-E65E-B0A0CED9F15E}"/>
              </a:ext>
            </a:extLst>
          </p:cNvPr>
          <p:cNvSpPr txBox="1"/>
          <p:nvPr/>
        </p:nvSpPr>
        <p:spPr>
          <a:xfrm>
            <a:off x="508000" y="609601"/>
            <a:ext cx="6781800" cy="6001643"/>
          </a:xfrm>
          <a:prstGeom prst="rect">
            <a:avLst/>
          </a:prstGeom>
          <a:noFill/>
        </p:spPr>
        <p:txBody>
          <a:bodyPr wrap="square" rtlCol="0">
            <a:spAutoFit/>
          </a:bodyPr>
          <a:lstStyle/>
          <a:p>
            <a:pPr marL="457200" indent="-457200">
              <a:buFont typeface="Arial" panose="020B0604020202020204" pitchFamily="34" charset="0"/>
              <a:buChar char="•"/>
            </a:pPr>
            <a:r>
              <a:rPr lang="en-US" sz="3200" b="1" dirty="0"/>
              <a:t>API Development:-</a:t>
            </a:r>
            <a:r>
              <a:rPr lang="en-US" sz="3200" dirty="0"/>
              <a:t> Implement APIs for image upload, model inference, and result retrieval. These APIs will facilitate communication between the mobile app and the backend server.   </a:t>
            </a:r>
          </a:p>
          <a:p>
            <a:pPr marL="457200" indent="-457200">
              <a:buFont typeface="Arial" panose="020B0604020202020204" pitchFamily="34" charset="0"/>
              <a:buChar char="•"/>
            </a:pPr>
            <a:r>
              <a:rPr lang="en-US" sz="3200" b="1" dirty="0"/>
              <a:t>Database Integration:-</a:t>
            </a:r>
            <a:r>
              <a:rPr lang="en-US" sz="3200" dirty="0"/>
              <a:t> If required, integrate a database (e.g., PostgreSQL or MongoDB) to store historical data, such as past predictions, user information, or diagnostic results for further analysis</a:t>
            </a:r>
            <a:r>
              <a:rPr lang="en-US" dirty="0"/>
              <a:t>.</a:t>
            </a:r>
            <a:endParaRPr lang="en-IN" dirty="0"/>
          </a:p>
        </p:txBody>
      </p:sp>
      <p:pic>
        <p:nvPicPr>
          <p:cNvPr id="4" name="Picture 3">
            <a:extLst>
              <a:ext uri="{FF2B5EF4-FFF2-40B4-BE49-F238E27FC236}">
                <a16:creationId xmlns:a16="http://schemas.microsoft.com/office/drawing/2014/main" id="{CF51A4E2-C27B-28D9-07E0-3AB2313296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8462" y="660399"/>
            <a:ext cx="5093538" cy="5410200"/>
          </a:xfrm>
          <a:prstGeom prst="rect">
            <a:avLst/>
          </a:prstGeom>
        </p:spPr>
      </p:pic>
    </p:spTree>
    <p:extLst>
      <p:ext uri="{BB962C8B-B14F-4D97-AF65-F5344CB8AC3E}">
        <p14:creationId xmlns:p14="http://schemas.microsoft.com/office/powerpoint/2010/main" val="46445724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6CB74C6B-B9A0-5F81-5488-9F27B1A0BF97}"/>
              </a:ext>
            </a:extLst>
          </p:cNvPr>
          <p:cNvSpPr/>
          <p:nvPr/>
        </p:nvSpPr>
        <p:spPr>
          <a:xfrm>
            <a:off x="-1086627" y="-952501"/>
            <a:ext cx="13637014" cy="7200900"/>
          </a:xfrm>
          <a:custGeom>
            <a:avLst/>
            <a:gdLst>
              <a:gd name="connsiteX0" fmla="*/ 11329177 w 13637014"/>
              <a:gd name="connsiteY0" fmla="*/ 6464299 h 7200900"/>
              <a:gd name="connsiteX1" fmla="*/ 11722877 w 13637014"/>
              <a:gd name="connsiteY1" fmla="*/ 6464299 h 7200900"/>
              <a:gd name="connsiteX2" fmla="*/ 11907027 w 13637014"/>
              <a:gd name="connsiteY2" fmla="*/ 6832600 h 7200900"/>
              <a:gd name="connsiteX3" fmla="*/ 11722877 w 13637014"/>
              <a:gd name="connsiteY3" fmla="*/ 7200900 h 7200900"/>
              <a:gd name="connsiteX4" fmla="*/ 11329177 w 13637014"/>
              <a:gd name="connsiteY4" fmla="*/ 7200900 h 7200900"/>
              <a:gd name="connsiteX5" fmla="*/ 11145027 w 13637014"/>
              <a:gd name="connsiteY5" fmla="*/ 6832600 h 7200900"/>
              <a:gd name="connsiteX6" fmla="*/ 6078644 w 13637014"/>
              <a:gd name="connsiteY6" fmla="*/ 5989181 h 7200900"/>
              <a:gd name="connsiteX7" fmla="*/ 6536798 w 13637014"/>
              <a:gd name="connsiteY7" fmla="*/ 5989181 h 7200900"/>
              <a:gd name="connsiteX8" fmla="*/ 6725428 w 13637014"/>
              <a:gd name="connsiteY8" fmla="*/ 6366441 h 7200900"/>
              <a:gd name="connsiteX9" fmla="*/ 6536798 w 13637014"/>
              <a:gd name="connsiteY9" fmla="*/ 6743700 h 7200900"/>
              <a:gd name="connsiteX10" fmla="*/ 6078644 w 13637014"/>
              <a:gd name="connsiteY10" fmla="*/ 6743700 h 7200900"/>
              <a:gd name="connsiteX11" fmla="*/ 5890014 w 13637014"/>
              <a:gd name="connsiteY11" fmla="*/ 6366441 h 7200900"/>
              <a:gd name="connsiteX12" fmla="*/ 457200 w 13637014"/>
              <a:gd name="connsiteY12" fmla="*/ 4432299 h 7200900"/>
              <a:gd name="connsiteX13" fmla="*/ 1422400 w 13637014"/>
              <a:gd name="connsiteY13" fmla="*/ 4432299 h 7200900"/>
              <a:gd name="connsiteX14" fmla="*/ 1879600 w 13637014"/>
              <a:gd name="connsiteY14" fmla="*/ 5346700 h 7200900"/>
              <a:gd name="connsiteX15" fmla="*/ 1422400 w 13637014"/>
              <a:gd name="connsiteY15" fmla="*/ 6261100 h 7200900"/>
              <a:gd name="connsiteX16" fmla="*/ 457200 w 13637014"/>
              <a:gd name="connsiteY16" fmla="*/ 6261100 h 7200900"/>
              <a:gd name="connsiteX17" fmla="*/ 0 w 13637014"/>
              <a:gd name="connsiteY17" fmla="*/ 5346700 h 7200900"/>
              <a:gd name="connsiteX18" fmla="*/ 12205477 w 13637014"/>
              <a:gd name="connsiteY18" fmla="*/ 3848099 h 7200900"/>
              <a:gd name="connsiteX19" fmla="*/ 12903977 w 13637014"/>
              <a:gd name="connsiteY19" fmla="*/ 3848099 h 7200900"/>
              <a:gd name="connsiteX20" fmla="*/ 13202427 w 13637014"/>
              <a:gd name="connsiteY20" fmla="*/ 4445000 h 7200900"/>
              <a:gd name="connsiteX21" fmla="*/ 12903977 w 13637014"/>
              <a:gd name="connsiteY21" fmla="*/ 5041900 h 7200900"/>
              <a:gd name="connsiteX22" fmla="*/ 12205477 w 13637014"/>
              <a:gd name="connsiteY22" fmla="*/ 5041900 h 7200900"/>
              <a:gd name="connsiteX23" fmla="*/ 11907027 w 13637014"/>
              <a:gd name="connsiteY23" fmla="*/ 4445000 h 7200900"/>
              <a:gd name="connsiteX24" fmla="*/ 8351027 w 13637014"/>
              <a:gd name="connsiteY24" fmla="*/ 3771899 h 7200900"/>
              <a:gd name="connsiteX25" fmla="*/ 9316227 w 13637014"/>
              <a:gd name="connsiteY25" fmla="*/ 3771899 h 7200900"/>
              <a:gd name="connsiteX26" fmla="*/ 9773427 w 13637014"/>
              <a:gd name="connsiteY26" fmla="*/ 4686300 h 7200900"/>
              <a:gd name="connsiteX27" fmla="*/ 9316227 w 13637014"/>
              <a:gd name="connsiteY27" fmla="*/ 5600700 h 7200900"/>
              <a:gd name="connsiteX28" fmla="*/ 8351027 w 13637014"/>
              <a:gd name="connsiteY28" fmla="*/ 5600700 h 7200900"/>
              <a:gd name="connsiteX29" fmla="*/ 7893827 w 13637014"/>
              <a:gd name="connsiteY29" fmla="*/ 4686300 h 7200900"/>
              <a:gd name="connsiteX30" fmla="*/ 3908286 w 13637014"/>
              <a:gd name="connsiteY30" fmla="*/ 3228836 h 7200900"/>
              <a:gd name="connsiteX31" fmla="*/ 4575319 w 13637014"/>
              <a:gd name="connsiteY31" fmla="*/ 3228836 h 7200900"/>
              <a:gd name="connsiteX32" fmla="*/ 4869834 w 13637014"/>
              <a:gd name="connsiteY32" fmla="*/ 3817868 h 7200900"/>
              <a:gd name="connsiteX33" fmla="*/ 4575319 w 13637014"/>
              <a:gd name="connsiteY33" fmla="*/ 4406899 h 7200900"/>
              <a:gd name="connsiteX34" fmla="*/ 3908286 w 13637014"/>
              <a:gd name="connsiteY34" fmla="*/ 4406899 h 7200900"/>
              <a:gd name="connsiteX35" fmla="*/ 3613770 w 13637014"/>
              <a:gd name="connsiteY35" fmla="*/ 3817868 h 7200900"/>
              <a:gd name="connsiteX36" fmla="*/ 12990230 w 13637014"/>
              <a:gd name="connsiteY36" fmla="*/ 1892300 h 7200900"/>
              <a:gd name="connsiteX37" fmla="*/ 13448384 w 13637014"/>
              <a:gd name="connsiteY37" fmla="*/ 1892300 h 7200900"/>
              <a:gd name="connsiteX38" fmla="*/ 13637014 w 13637014"/>
              <a:gd name="connsiteY38" fmla="*/ 2269560 h 7200900"/>
              <a:gd name="connsiteX39" fmla="*/ 13448384 w 13637014"/>
              <a:gd name="connsiteY39" fmla="*/ 2646819 h 7200900"/>
              <a:gd name="connsiteX40" fmla="*/ 12990230 w 13637014"/>
              <a:gd name="connsiteY40" fmla="*/ 2646819 h 7200900"/>
              <a:gd name="connsiteX41" fmla="*/ 12801600 w 13637014"/>
              <a:gd name="connsiteY41" fmla="*/ 2269560 h 7200900"/>
              <a:gd name="connsiteX42" fmla="*/ 1569228 w 13637014"/>
              <a:gd name="connsiteY42" fmla="*/ 673100 h 7200900"/>
              <a:gd name="connsiteX43" fmla="*/ 2534428 w 13637014"/>
              <a:gd name="connsiteY43" fmla="*/ 673100 h 7200900"/>
              <a:gd name="connsiteX44" fmla="*/ 2991628 w 13637014"/>
              <a:gd name="connsiteY44" fmla="*/ 1587501 h 7200900"/>
              <a:gd name="connsiteX45" fmla="*/ 2534428 w 13637014"/>
              <a:gd name="connsiteY45" fmla="*/ 2501901 h 7200900"/>
              <a:gd name="connsiteX46" fmla="*/ 1569228 w 13637014"/>
              <a:gd name="connsiteY46" fmla="*/ 2501901 h 7200900"/>
              <a:gd name="connsiteX47" fmla="*/ 1112028 w 13637014"/>
              <a:gd name="connsiteY47" fmla="*/ 1587501 h 7200900"/>
              <a:gd name="connsiteX48" fmla="*/ 5867400 w 13637014"/>
              <a:gd name="connsiteY48" fmla="*/ 419099 h 7200900"/>
              <a:gd name="connsiteX49" fmla="*/ 6832600 w 13637014"/>
              <a:gd name="connsiteY49" fmla="*/ 419099 h 7200900"/>
              <a:gd name="connsiteX50" fmla="*/ 7289800 w 13637014"/>
              <a:gd name="connsiteY50" fmla="*/ 1333500 h 7200900"/>
              <a:gd name="connsiteX51" fmla="*/ 6832600 w 13637014"/>
              <a:gd name="connsiteY51" fmla="*/ 2247900 h 7200900"/>
              <a:gd name="connsiteX52" fmla="*/ 5867400 w 13637014"/>
              <a:gd name="connsiteY52" fmla="*/ 2247900 h 7200900"/>
              <a:gd name="connsiteX53" fmla="*/ 5410200 w 13637014"/>
              <a:gd name="connsiteY53" fmla="*/ 1333500 h 7200900"/>
              <a:gd name="connsiteX54" fmla="*/ 9772653 w 13637014"/>
              <a:gd name="connsiteY54" fmla="*/ 0 h 7200900"/>
              <a:gd name="connsiteX55" fmla="*/ 11306566 w 13637014"/>
              <a:gd name="connsiteY55" fmla="*/ 0 h 7200900"/>
              <a:gd name="connsiteX56" fmla="*/ 12073523 w 13637014"/>
              <a:gd name="connsiteY56" fmla="*/ 1663700 h 7200900"/>
              <a:gd name="connsiteX57" fmla="*/ 11306566 w 13637014"/>
              <a:gd name="connsiteY57" fmla="*/ 3327399 h 7200900"/>
              <a:gd name="connsiteX58" fmla="*/ 9772653 w 13637014"/>
              <a:gd name="connsiteY58" fmla="*/ 3327399 h 7200900"/>
              <a:gd name="connsiteX59" fmla="*/ 9005696 w 13637014"/>
              <a:gd name="connsiteY59" fmla="*/ 1663700 h 720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3637014" h="7200900">
                <a:moveTo>
                  <a:pt x="11329177" y="6464299"/>
                </a:moveTo>
                <a:lnTo>
                  <a:pt x="11722877" y="6464299"/>
                </a:lnTo>
                <a:lnTo>
                  <a:pt x="11907027" y="6832600"/>
                </a:lnTo>
                <a:lnTo>
                  <a:pt x="11722877" y="7200900"/>
                </a:lnTo>
                <a:lnTo>
                  <a:pt x="11329177" y="7200900"/>
                </a:lnTo>
                <a:lnTo>
                  <a:pt x="11145027" y="6832600"/>
                </a:lnTo>
                <a:close/>
                <a:moveTo>
                  <a:pt x="6078644" y="5989181"/>
                </a:moveTo>
                <a:lnTo>
                  <a:pt x="6536798" y="5989181"/>
                </a:lnTo>
                <a:lnTo>
                  <a:pt x="6725428" y="6366441"/>
                </a:lnTo>
                <a:lnTo>
                  <a:pt x="6536798" y="6743700"/>
                </a:lnTo>
                <a:lnTo>
                  <a:pt x="6078644" y="6743700"/>
                </a:lnTo>
                <a:lnTo>
                  <a:pt x="5890014" y="6366441"/>
                </a:lnTo>
                <a:close/>
                <a:moveTo>
                  <a:pt x="457200" y="4432299"/>
                </a:moveTo>
                <a:lnTo>
                  <a:pt x="1422400" y="4432299"/>
                </a:lnTo>
                <a:lnTo>
                  <a:pt x="1879600" y="5346700"/>
                </a:lnTo>
                <a:lnTo>
                  <a:pt x="1422400" y="6261100"/>
                </a:lnTo>
                <a:lnTo>
                  <a:pt x="457200" y="6261100"/>
                </a:lnTo>
                <a:lnTo>
                  <a:pt x="0" y="5346700"/>
                </a:lnTo>
                <a:close/>
                <a:moveTo>
                  <a:pt x="12205477" y="3848099"/>
                </a:moveTo>
                <a:lnTo>
                  <a:pt x="12903977" y="3848099"/>
                </a:lnTo>
                <a:lnTo>
                  <a:pt x="13202427" y="4445000"/>
                </a:lnTo>
                <a:lnTo>
                  <a:pt x="12903977" y="5041900"/>
                </a:lnTo>
                <a:lnTo>
                  <a:pt x="12205477" y="5041900"/>
                </a:lnTo>
                <a:lnTo>
                  <a:pt x="11907027" y="4445000"/>
                </a:lnTo>
                <a:close/>
                <a:moveTo>
                  <a:pt x="8351027" y="3771899"/>
                </a:moveTo>
                <a:lnTo>
                  <a:pt x="9316227" y="3771899"/>
                </a:lnTo>
                <a:lnTo>
                  <a:pt x="9773427" y="4686300"/>
                </a:lnTo>
                <a:lnTo>
                  <a:pt x="9316227" y="5600700"/>
                </a:lnTo>
                <a:lnTo>
                  <a:pt x="8351027" y="5600700"/>
                </a:lnTo>
                <a:lnTo>
                  <a:pt x="7893827" y="4686300"/>
                </a:lnTo>
                <a:close/>
                <a:moveTo>
                  <a:pt x="3908286" y="3228836"/>
                </a:moveTo>
                <a:lnTo>
                  <a:pt x="4575319" y="3228836"/>
                </a:lnTo>
                <a:lnTo>
                  <a:pt x="4869834" y="3817868"/>
                </a:lnTo>
                <a:lnTo>
                  <a:pt x="4575319" y="4406899"/>
                </a:lnTo>
                <a:lnTo>
                  <a:pt x="3908286" y="4406899"/>
                </a:lnTo>
                <a:lnTo>
                  <a:pt x="3613770" y="3817868"/>
                </a:lnTo>
                <a:close/>
                <a:moveTo>
                  <a:pt x="12990230" y="1892300"/>
                </a:moveTo>
                <a:lnTo>
                  <a:pt x="13448384" y="1892300"/>
                </a:lnTo>
                <a:lnTo>
                  <a:pt x="13637014" y="2269560"/>
                </a:lnTo>
                <a:lnTo>
                  <a:pt x="13448384" y="2646819"/>
                </a:lnTo>
                <a:lnTo>
                  <a:pt x="12990230" y="2646819"/>
                </a:lnTo>
                <a:lnTo>
                  <a:pt x="12801600" y="2269560"/>
                </a:lnTo>
                <a:close/>
                <a:moveTo>
                  <a:pt x="1569228" y="673100"/>
                </a:moveTo>
                <a:lnTo>
                  <a:pt x="2534428" y="673100"/>
                </a:lnTo>
                <a:lnTo>
                  <a:pt x="2991628" y="1587501"/>
                </a:lnTo>
                <a:lnTo>
                  <a:pt x="2534428" y="2501901"/>
                </a:lnTo>
                <a:lnTo>
                  <a:pt x="1569228" y="2501901"/>
                </a:lnTo>
                <a:lnTo>
                  <a:pt x="1112028" y="1587501"/>
                </a:lnTo>
                <a:close/>
                <a:moveTo>
                  <a:pt x="5867400" y="419099"/>
                </a:moveTo>
                <a:lnTo>
                  <a:pt x="6832600" y="419099"/>
                </a:lnTo>
                <a:lnTo>
                  <a:pt x="7289800" y="1333500"/>
                </a:lnTo>
                <a:lnTo>
                  <a:pt x="6832600" y="2247900"/>
                </a:lnTo>
                <a:lnTo>
                  <a:pt x="5867400" y="2247900"/>
                </a:lnTo>
                <a:lnTo>
                  <a:pt x="5410200" y="1333500"/>
                </a:lnTo>
                <a:close/>
                <a:moveTo>
                  <a:pt x="9772653" y="0"/>
                </a:moveTo>
                <a:lnTo>
                  <a:pt x="11306566" y="0"/>
                </a:lnTo>
                <a:lnTo>
                  <a:pt x="12073523" y="1663700"/>
                </a:lnTo>
                <a:lnTo>
                  <a:pt x="11306566" y="3327399"/>
                </a:lnTo>
                <a:lnTo>
                  <a:pt x="9772653" y="3327399"/>
                </a:lnTo>
                <a:lnTo>
                  <a:pt x="9005696" y="1663700"/>
                </a:lnTo>
                <a:close/>
              </a:path>
            </a:pathLst>
          </a:cu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0" name="Hexagon 9">
            <a:extLst>
              <a:ext uri="{FF2B5EF4-FFF2-40B4-BE49-F238E27FC236}">
                <a16:creationId xmlns:a16="http://schemas.microsoft.com/office/drawing/2014/main" id="{0866A4A1-08F5-E37E-DBA8-E51FCFFFFCB2}"/>
              </a:ext>
            </a:extLst>
          </p:cNvPr>
          <p:cNvSpPr/>
          <p:nvPr/>
        </p:nvSpPr>
        <p:spPr>
          <a:xfrm>
            <a:off x="1275573" y="5156199"/>
            <a:ext cx="1879600" cy="1828801"/>
          </a:xfrm>
          <a:prstGeom prst="hexagon">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11" name="Add-in 10">
                <a:extLst>
                  <a:ext uri="{FF2B5EF4-FFF2-40B4-BE49-F238E27FC236}">
                    <a16:creationId xmlns:a16="http://schemas.microsoft.com/office/drawing/2014/main" id="{1372933C-4920-304E-6659-11D386813809}"/>
                  </a:ext>
                </a:extLst>
              </p:cNvPr>
              <p:cNvGraphicFramePr>
                <a:graphicFrameLocks noGrp="1"/>
              </p:cNvGraphicFramePr>
              <p:nvPr/>
            </p:nvGraphicFramePr>
            <p:xfrm>
              <a:off x="14249400" y="3294517"/>
              <a:ext cx="8572500" cy="391032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11" name="Add-in 10">
                <a:extLst>
                  <a:ext uri="{FF2B5EF4-FFF2-40B4-BE49-F238E27FC236}">
                    <a16:creationId xmlns:a16="http://schemas.microsoft.com/office/drawing/2014/main" id="{1372933C-4920-304E-6659-11D386813809}"/>
                  </a:ext>
                </a:extLst>
              </p:cNvPr>
              <p:cNvPicPr>
                <a:picLocks noGrp="1" noRot="1" noChangeAspect="1" noMove="1" noResize="1" noEditPoints="1" noAdjustHandles="1" noChangeArrowheads="1" noChangeShapeType="1"/>
              </p:cNvPicPr>
              <p:nvPr/>
            </p:nvPicPr>
            <p:blipFill>
              <a:blip r:embed="rId3"/>
              <a:stretch>
                <a:fillRect/>
              </a:stretch>
            </p:blipFill>
            <p:spPr>
              <a:xfrm>
                <a:off x="14249400" y="3294517"/>
                <a:ext cx="8572500" cy="3910329"/>
              </a:xfrm>
              <a:prstGeom prst="rect">
                <a:avLst/>
              </a:prstGeom>
            </p:spPr>
          </p:pic>
        </mc:Fallback>
      </mc:AlternateContent>
      <p:sp>
        <p:nvSpPr>
          <p:cNvPr id="5" name="TextBox 4">
            <a:extLst>
              <a:ext uri="{FF2B5EF4-FFF2-40B4-BE49-F238E27FC236}">
                <a16:creationId xmlns:a16="http://schemas.microsoft.com/office/drawing/2014/main" id="{CA6137FD-7751-FBDC-89AE-F23530F9AEC6}"/>
              </a:ext>
            </a:extLst>
          </p:cNvPr>
          <p:cNvSpPr txBox="1"/>
          <p:nvPr/>
        </p:nvSpPr>
        <p:spPr>
          <a:xfrm>
            <a:off x="6197600" y="292100"/>
            <a:ext cx="5854700" cy="6078587"/>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t>FRONTEND DEVELOPMENT:-</a:t>
            </a:r>
          </a:p>
          <a:p>
            <a:endParaRPr lang="en-US" sz="500" b="1" dirty="0"/>
          </a:p>
          <a:p>
            <a:r>
              <a:rPr lang="en-US" sz="2400" b="1" dirty="0"/>
              <a:t>React Native Mobile Application:-</a:t>
            </a:r>
            <a:r>
              <a:rPr lang="en-US" sz="2400" dirty="0"/>
              <a:t> Develop a mobile application using React Native that allows farmers to capture images of potato plants using their smartphones. The app will feature an intuitive user interface with simple navigation to upload images and view results.   </a:t>
            </a:r>
            <a:r>
              <a:rPr lang="en-US" sz="2400" b="1" dirty="0"/>
              <a:t>React JS Web Interface:-</a:t>
            </a:r>
            <a:r>
              <a:rPr lang="en-US" sz="2400" dirty="0"/>
              <a:t> Create a web interface using React JS for additional functionalities, such as monitoring model performance, visualizing data trends, or providing more detailed information to agricultural experts.   </a:t>
            </a:r>
          </a:p>
          <a:p>
            <a:r>
              <a:rPr lang="en-US" sz="2400" b="1" dirty="0"/>
              <a:t>User Experience (UX) and Testing:-</a:t>
            </a:r>
            <a:r>
              <a:rPr lang="en-US" sz="2400" dirty="0"/>
              <a:t> Focus on building a user-friendly experience that requires minimal effort from farmers. </a:t>
            </a:r>
            <a:endParaRPr lang="en-IN" sz="2400" dirty="0"/>
          </a:p>
        </p:txBody>
      </p:sp>
      <p:pic>
        <p:nvPicPr>
          <p:cNvPr id="3" name="Picture 2">
            <a:extLst>
              <a:ext uri="{FF2B5EF4-FFF2-40B4-BE49-F238E27FC236}">
                <a16:creationId xmlns:a16="http://schemas.microsoft.com/office/drawing/2014/main" id="{CAB6D4A9-EE9C-64E3-79BF-C2D7C5BD77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782" y="330337"/>
            <a:ext cx="5676980" cy="5928360"/>
          </a:xfrm>
          <a:prstGeom prst="rect">
            <a:avLst/>
          </a:prstGeom>
        </p:spPr>
      </p:pic>
    </p:spTree>
    <p:extLst>
      <p:ext uri="{BB962C8B-B14F-4D97-AF65-F5344CB8AC3E}">
        <p14:creationId xmlns:p14="http://schemas.microsoft.com/office/powerpoint/2010/main" val="136238906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6CB74C6B-B9A0-5F81-5488-9F27B1A0BF97}"/>
              </a:ext>
            </a:extLst>
          </p:cNvPr>
          <p:cNvSpPr/>
          <p:nvPr/>
        </p:nvSpPr>
        <p:spPr>
          <a:xfrm>
            <a:off x="-1086627" y="-952501"/>
            <a:ext cx="13637014" cy="7200900"/>
          </a:xfrm>
          <a:custGeom>
            <a:avLst/>
            <a:gdLst>
              <a:gd name="connsiteX0" fmla="*/ 11329177 w 13637014"/>
              <a:gd name="connsiteY0" fmla="*/ 6464299 h 7200900"/>
              <a:gd name="connsiteX1" fmla="*/ 11722877 w 13637014"/>
              <a:gd name="connsiteY1" fmla="*/ 6464299 h 7200900"/>
              <a:gd name="connsiteX2" fmla="*/ 11907027 w 13637014"/>
              <a:gd name="connsiteY2" fmla="*/ 6832600 h 7200900"/>
              <a:gd name="connsiteX3" fmla="*/ 11722877 w 13637014"/>
              <a:gd name="connsiteY3" fmla="*/ 7200900 h 7200900"/>
              <a:gd name="connsiteX4" fmla="*/ 11329177 w 13637014"/>
              <a:gd name="connsiteY4" fmla="*/ 7200900 h 7200900"/>
              <a:gd name="connsiteX5" fmla="*/ 11145027 w 13637014"/>
              <a:gd name="connsiteY5" fmla="*/ 6832600 h 7200900"/>
              <a:gd name="connsiteX6" fmla="*/ 6078644 w 13637014"/>
              <a:gd name="connsiteY6" fmla="*/ 5989181 h 7200900"/>
              <a:gd name="connsiteX7" fmla="*/ 6536798 w 13637014"/>
              <a:gd name="connsiteY7" fmla="*/ 5989181 h 7200900"/>
              <a:gd name="connsiteX8" fmla="*/ 6725428 w 13637014"/>
              <a:gd name="connsiteY8" fmla="*/ 6366441 h 7200900"/>
              <a:gd name="connsiteX9" fmla="*/ 6536798 w 13637014"/>
              <a:gd name="connsiteY9" fmla="*/ 6743700 h 7200900"/>
              <a:gd name="connsiteX10" fmla="*/ 6078644 w 13637014"/>
              <a:gd name="connsiteY10" fmla="*/ 6743700 h 7200900"/>
              <a:gd name="connsiteX11" fmla="*/ 5890014 w 13637014"/>
              <a:gd name="connsiteY11" fmla="*/ 6366441 h 7200900"/>
              <a:gd name="connsiteX12" fmla="*/ 457200 w 13637014"/>
              <a:gd name="connsiteY12" fmla="*/ 4432299 h 7200900"/>
              <a:gd name="connsiteX13" fmla="*/ 1422400 w 13637014"/>
              <a:gd name="connsiteY13" fmla="*/ 4432299 h 7200900"/>
              <a:gd name="connsiteX14" fmla="*/ 1879600 w 13637014"/>
              <a:gd name="connsiteY14" fmla="*/ 5346700 h 7200900"/>
              <a:gd name="connsiteX15" fmla="*/ 1422400 w 13637014"/>
              <a:gd name="connsiteY15" fmla="*/ 6261100 h 7200900"/>
              <a:gd name="connsiteX16" fmla="*/ 457200 w 13637014"/>
              <a:gd name="connsiteY16" fmla="*/ 6261100 h 7200900"/>
              <a:gd name="connsiteX17" fmla="*/ 0 w 13637014"/>
              <a:gd name="connsiteY17" fmla="*/ 5346700 h 7200900"/>
              <a:gd name="connsiteX18" fmla="*/ 12205477 w 13637014"/>
              <a:gd name="connsiteY18" fmla="*/ 3848099 h 7200900"/>
              <a:gd name="connsiteX19" fmla="*/ 12903977 w 13637014"/>
              <a:gd name="connsiteY19" fmla="*/ 3848099 h 7200900"/>
              <a:gd name="connsiteX20" fmla="*/ 13202427 w 13637014"/>
              <a:gd name="connsiteY20" fmla="*/ 4445000 h 7200900"/>
              <a:gd name="connsiteX21" fmla="*/ 12903977 w 13637014"/>
              <a:gd name="connsiteY21" fmla="*/ 5041900 h 7200900"/>
              <a:gd name="connsiteX22" fmla="*/ 12205477 w 13637014"/>
              <a:gd name="connsiteY22" fmla="*/ 5041900 h 7200900"/>
              <a:gd name="connsiteX23" fmla="*/ 11907027 w 13637014"/>
              <a:gd name="connsiteY23" fmla="*/ 4445000 h 7200900"/>
              <a:gd name="connsiteX24" fmla="*/ 8351027 w 13637014"/>
              <a:gd name="connsiteY24" fmla="*/ 3771899 h 7200900"/>
              <a:gd name="connsiteX25" fmla="*/ 9316227 w 13637014"/>
              <a:gd name="connsiteY25" fmla="*/ 3771899 h 7200900"/>
              <a:gd name="connsiteX26" fmla="*/ 9773427 w 13637014"/>
              <a:gd name="connsiteY26" fmla="*/ 4686300 h 7200900"/>
              <a:gd name="connsiteX27" fmla="*/ 9316227 w 13637014"/>
              <a:gd name="connsiteY27" fmla="*/ 5600700 h 7200900"/>
              <a:gd name="connsiteX28" fmla="*/ 8351027 w 13637014"/>
              <a:gd name="connsiteY28" fmla="*/ 5600700 h 7200900"/>
              <a:gd name="connsiteX29" fmla="*/ 7893827 w 13637014"/>
              <a:gd name="connsiteY29" fmla="*/ 4686300 h 7200900"/>
              <a:gd name="connsiteX30" fmla="*/ 3908286 w 13637014"/>
              <a:gd name="connsiteY30" fmla="*/ 3228836 h 7200900"/>
              <a:gd name="connsiteX31" fmla="*/ 4575319 w 13637014"/>
              <a:gd name="connsiteY31" fmla="*/ 3228836 h 7200900"/>
              <a:gd name="connsiteX32" fmla="*/ 4869834 w 13637014"/>
              <a:gd name="connsiteY32" fmla="*/ 3817868 h 7200900"/>
              <a:gd name="connsiteX33" fmla="*/ 4575319 w 13637014"/>
              <a:gd name="connsiteY33" fmla="*/ 4406899 h 7200900"/>
              <a:gd name="connsiteX34" fmla="*/ 3908286 w 13637014"/>
              <a:gd name="connsiteY34" fmla="*/ 4406899 h 7200900"/>
              <a:gd name="connsiteX35" fmla="*/ 3613770 w 13637014"/>
              <a:gd name="connsiteY35" fmla="*/ 3817868 h 7200900"/>
              <a:gd name="connsiteX36" fmla="*/ 12990230 w 13637014"/>
              <a:gd name="connsiteY36" fmla="*/ 1892300 h 7200900"/>
              <a:gd name="connsiteX37" fmla="*/ 13448384 w 13637014"/>
              <a:gd name="connsiteY37" fmla="*/ 1892300 h 7200900"/>
              <a:gd name="connsiteX38" fmla="*/ 13637014 w 13637014"/>
              <a:gd name="connsiteY38" fmla="*/ 2269560 h 7200900"/>
              <a:gd name="connsiteX39" fmla="*/ 13448384 w 13637014"/>
              <a:gd name="connsiteY39" fmla="*/ 2646819 h 7200900"/>
              <a:gd name="connsiteX40" fmla="*/ 12990230 w 13637014"/>
              <a:gd name="connsiteY40" fmla="*/ 2646819 h 7200900"/>
              <a:gd name="connsiteX41" fmla="*/ 12801600 w 13637014"/>
              <a:gd name="connsiteY41" fmla="*/ 2269560 h 7200900"/>
              <a:gd name="connsiteX42" fmla="*/ 1569228 w 13637014"/>
              <a:gd name="connsiteY42" fmla="*/ 673100 h 7200900"/>
              <a:gd name="connsiteX43" fmla="*/ 2534428 w 13637014"/>
              <a:gd name="connsiteY43" fmla="*/ 673100 h 7200900"/>
              <a:gd name="connsiteX44" fmla="*/ 2991628 w 13637014"/>
              <a:gd name="connsiteY44" fmla="*/ 1587501 h 7200900"/>
              <a:gd name="connsiteX45" fmla="*/ 2534428 w 13637014"/>
              <a:gd name="connsiteY45" fmla="*/ 2501901 h 7200900"/>
              <a:gd name="connsiteX46" fmla="*/ 1569228 w 13637014"/>
              <a:gd name="connsiteY46" fmla="*/ 2501901 h 7200900"/>
              <a:gd name="connsiteX47" fmla="*/ 1112028 w 13637014"/>
              <a:gd name="connsiteY47" fmla="*/ 1587501 h 7200900"/>
              <a:gd name="connsiteX48" fmla="*/ 5867400 w 13637014"/>
              <a:gd name="connsiteY48" fmla="*/ 419099 h 7200900"/>
              <a:gd name="connsiteX49" fmla="*/ 6832600 w 13637014"/>
              <a:gd name="connsiteY49" fmla="*/ 419099 h 7200900"/>
              <a:gd name="connsiteX50" fmla="*/ 7289800 w 13637014"/>
              <a:gd name="connsiteY50" fmla="*/ 1333500 h 7200900"/>
              <a:gd name="connsiteX51" fmla="*/ 6832600 w 13637014"/>
              <a:gd name="connsiteY51" fmla="*/ 2247900 h 7200900"/>
              <a:gd name="connsiteX52" fmla="*/ 5867400 w 13637014"/>
              <a:gd name="connsiteY52" fmla="*/ 2247900 h 7200900"/>
              <a:gd name="connsiteX53" fmla="*/ 5410200 w 13637014"/>
              <a:gd name="connsiteY53" fmla="*/ 1333500 h 7200900"/>
              <a:gd name="connsiteX54" fmla="*/ 9772653 w 13637014"/>
              <a:gd name="connsiteY54" fmla="*/ 0 h 7200900"/>
              <a:gd name="connsiteX55" fmla="*/ 11306566 w 13637014"/>
              <a:gd name="connsiteY55" fmla="*/ 0 h 7200900"/>
              <a:gd name="connsiteX56" fmla="*/ 12073523 w 13637014"/>
              <a:gd name="connsiteY56" fmla="*/ 1663700 h 7200900"/>
              <a:gd name="connsiteX57" fmla="*/ 11306566 w 13637014"/>
              <a:gd name="connsiteY57" fmla="*/ 3327399 h 7200900"/>
              <a:gd name="connsiteX58" fmla="*/ 9772653 w 13637014"/>
              <a:gd name="connsiteY58" fmla="*/ 3327399 h 7200900"/>
              <a:gd name="connsiteX59" fmla="*/ 9005696 w 13637014"/>
              <a:gd name="connsiteY59" fmla="*/ 1663700 h 720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3637014" h="7200900">
                <a:moveTo>
                  <a:pt x="11329177" y="6464299"/>
                </a:moveTo>
                <a:lnTo>
                  <a:pt x="11722877" y="6464299"/>
                </a:lnTo>
                <a:lnTo>
                  <a:pt x="11907027" y="6832600"/>
                </a:lnTo>
                <a:lnTo>
                  <a:pt x="11722877" y="7200900"/>
                </a:lnTo>
                <a:lnTo>
                  <a:pt x="11329177" y="7200900"/>
                </a:lnTo>
                <a:lnTo>
                  <a:pt x="11145027" y="6832600"/>
                </a:lnTo>
                <a:close/>
                <a:moveTo>
                  <a:pt x="6078644" y="5989181"/>
                </a:moveTo>
                <a:lnTo>
                  <a:pt x="6536798" y="5989181"/>
                </a:lnTo>
                <a:lnTo>
                  <a:pt x="6725428" y="6366441"/>
                </a:lnTo>
                <a:lnTo>
                  <a:pt x="6536798" y="6743700"/>
                </a:lnTo>
                <a:lnTo>
                  <a:pt x="6078644" y="6743700"/>
                </a:lnTo>
                <a:lnTo>
                  <a:pt x="5890014" y="6366441"/>
                </a:lnTo>
                <a:close/>
                <a:moveTo>
                  <a:pt x="457200" y="4432299"/>
                </a:moveTo>
                <a:lnTo>
                  <a:pt x="1422400" y="4432299"/>
                </a:lnTo>
                <a:lnTo>
                  <a:pt x="1879600" y="5346700"/>
                </a:lnTo>
                <a:lnTo>
                  <a:pt x="1422400" y="6261100"/>
                </a:lnTo>
                <a:lnTo>
                  <a:pt x="457200" y="6261100"/>
                </a:lnTo>
                <a:lnTo>
                  <a:pt x="0" y="5346700"/>
                </a:lnTo>
                <a:close/>
                <a:moveTo>
                  <a:pt x="12205477" y="3848099"/>
                </a:moveTo>
                <a:lnTo>
                  <a:pt x="12903977" y="3848099"/>
                </a:lnTo>
                <a:lnTo>
                  <a:pt x="13202427" y="4445000"/>
                </a:lnTo>
                <a:lnTo>
                  <a:pt x="12903977" y="5041900"/>
                </a:lnTo>
                <a:lnTo>
                  <a:pt x="12205477" y="5041900"/>
                </a:lnTo>
                <a:lnTo>
                  <a:pt x="11907027" y="4445000"/>
                </a:lnTo>
                <a:close/>
                <a:moveTo>
                  <a:pt x="8351027" y="3771899"/>
                </a:moveTo>
                <a:lnTo>
                  <a:pt x="9316227" y="3771899"/>
                </a:lnTo>
                <a:lnTo>
                  <a:pt x="9773427" y="4686300"/>
                </a:lnTo>
                <a:lnTo>
                  <a:pt x="9316227" y="5600700"/>
                </a:lnTo>
                <a:lnTo>
                  <a:pt x="8351027" y="5600700"/>
                </a:lnTo>
                <a:lnTo>
                  <a:pt x="7893827" y="4686300"/>
                </a:lnTo>
                <a:close/>
                <a:moveTo>
                  <a:pt x="3908286" y="3228836"/>
                </a:moveTo>
                <a:lnTo>
                  <a:pt x="4575319" y="3228836"/>
                </a:lnTo>
                <a:lnTo>
                  <a:pt x="4869834" y="3817868"/>
                </a:lnTo>
                <a:lnTo>
                  <a:pt x="4575319" y="4406899"/>
                </a:lnTo>
                <a:lnTo>
                  <a:pt x="3908286" y="4406899"/>
                </a:lnTo>
                <a:lnTo>
                  <a:pt x="3613770" y="3817868"/>
                </a:lnTo>
                <a:close/>
                <a:moveTo>
                  <a:pt x="12990230" y="1892300"/>
                </a:moveTo>
                <a:lnTo>
                  <a:pt x="13448384" y="1892300"/>
                </a:lnTo>
                <a:lnTo>
                  <a:pt x="13637014" y="2269560"/>
                </a:lnTo>
                <a:lnTo>
                  <a:pt x="13448384" y="2646819"/>
                </a:lnTo>
                <a:lnTo>
                  <a:pt x="12990230" y="2646819"/>
                </a:lnTo>
                <a:lnTo>
                  <a:pt x="12801600" y="2269560"/>
                </a:lnTo>
                <a:close/>
                <a:moveTo>
                  <a:pt x="1569228" y="673100"/>
                </a:moveTo>
                <a:lnTo>
                  <a:pt x="2534428" y="673100"/>
                </a:lnTo>
                <a:lnTo>
                  <a:pt x="2991628" y="1587501"/>
                </a:lnTo>
                <a:lnTo>
                  <a:pt x="2534428" y="2501901"/>
                </a:lnTo>
                <a:lnTo>
                  <a:pt x="1569228" y="2501901"/>
                </a:lnTo>
                <a:lnTo>
                  <a:pt x="1112028" y="1587501"/>
                </a:lnTo>
                <a:close/>
                <a:moveTo>
                  <a:pt x="5867400" y="419099"/>
                </a:moveTo>
                <a:lnTo>
                  <a:pt x="6832600" y="419099"/>
                </a:lnTo>
                <a:lnTo>
                  <a:pt x="7289800" y="1333500"/>
                </a:lnTo>
                <a:lnTo>
                  <a:pt x="6832600" y="2247900"/>
                </a:lnTo>
                <a:lnTo>
                  <a:pt x="5867400" y="2247900"/>
                </a:lnTo>
                <a:lnTo>
                  <a:pt x="5410200" y="1333500"/>
                </a:lnTo>
                <a:close/>
                <a:moveTo>
                  <a:pt x="9772653" y="0"/>
                </a:moveTo>
                <a:lnTo>
                  <a:pt x="11306566" y="0"/>
                </a:lnTo>
                <a:lnTo>
                  <a:pt x="12073523" y="1663700"/>
                </a:lnTo>
                <a:lnTo>
                  <a:pt x="11306566" y="3327399"/>
                </a:lnTo>
                <a:lnTo>
                  <a:pt x="9772653" y="3327399"/>
                </a:lnTo>
                <a:lnTo>
                  <a:pt x="9005696" y="1663700"/>
                </a:lnTo>
                <a:close/>
              </a:path>
            </a:pathLst>
          </a:cu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0" name="Hexagon 9">
            <a:extLst>
              <a:ext uri="{FF2B5EF4-FFF2-40B4-BE49-F238E27FC236}">
                <a16:creationId xmlns:a16="http://schemas.microsoft.com/office/drawing/2014/main" id="{0866A4A1-08F5-E37E-DBA8-E51FCFFFFCB2}"/>
              </a:ext>
            </a:extLst>
          </p:cNvPr>
          <p:cNvSpPr/>
          <p:nvPr/>
        </p:nvSpPr>
        <p:spPr>
          <a:xfrm>
            <a:off x="1275573" y="5156199"/>
            <a:ext cx="1879600" cy="1828801"/>
          </a:xfrm>
          <a:prstGeom prst="hexagon">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11" name="Add-in 10">
                <a:extLst>
                  <a:ext uri="{FF2B5EF4-FFF2-40B4-BE49-F238E27FC236}">
                    <a16:creationId xmlns:a16="http://schemas.microsoft.com/office/drawing/2014/main" id="{1372933C-4920-304E-6659-11D386813809}"/>
                  </a:ext>
                </a:extLst>
              </p:cNvPr>
              <p:cNvGraphicFramePr>
                <a:graphicFrameLocks noGrp="1"/>
              </p:cNvGraphicFramePr>
              <p:nvPr/>
            </p:nvGraphicFramePr>
            <p:xfrm>
              <a:off x="14249400" y="3294517"/>
              <a:ext cx="8572500" cy="391032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11" name="Add-in 10">
                <a:extLst>
                  <a:ext uri="{FF2B5EF4-FFF2-40B4-BE49-F238E27FC236}">
                    <a16:creationId xmlns:a16="http://schemas.microsoft.com/office/drawing/2014/main" id="{1372933C-4920-304E-6659-11D386813809}"/>
                  </a:ext>
                </a:extLst>
              </p:cNvPr>
              <p:cNvPicPr>
                <a:picLocks noGrp="1" noRot="1" noChangeAspect="1" noMove="1" noResize="1" noEditPoints="1" noAdjustHandles="1" noChangeArrowheads="1" noChangeShapeType="1"/>
              </p:cNvPicPr>
              <p:nvPr/>
            </p:nvPicPr>
            <p:blipFill>
              <a:blip r:embed="rId3"/>
              <a:stretch>
                <a:fillRect/>
              </a:stretch>
            </p:blipFill>
            <p:spPr>
              <a:xfrm>
                <a:off x="14249400" y="3294517"/>
                <a:ext cx="8572500" cy="3910329"/>
              </a:xfrm>
              <a:prstGeom prst="rect">
                <a:avLst/>
              </a:prstGeom>
            </p:spPr>
          </p:pic>
        </mc:Fallback>
      </mc:AlternateContent>
      <p:sp>
        <p:nvSpPr>
          <p:cNvPr id="2" name="TextBox 1">
            <a:extLst>
              <a:ext uri="{FF2B5EF4-FFF2-40B4-BE49-F238E27FC236}">
                <a16:creationId xmlns:a16="http://schemas.microsoft.com/office/drawing/2014/main" id="{C92E4213-9D49-CBF0-86BA-27F99610A60E}"/>
              </a:ext>
            </a:extLst>
          </p:cNvPr>
          <p:cNvSpPr txBox="1"/>
          <p:nvPr/>
        </p:nvSpPr>
        <p:spPr>
          <a:xfrm>
            <a:off x="266700" y="0"/>
            <a:ext cx="6273800" cy="6740307"/>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t>DEPLOYMENT:-</a:t>
            </a:r>
            <a:r>
              <a:rPr lang="en-US" sz="2400" dirty="0"/>
              <a:t> </a:t>
            </a:r>
          </a:p>
          <a:p>
            <a:pPr marL="342900" indent="-342900">
              <a:buFont typeface="Arial" panose="020B0604020202020204" pitchFamily="34" charset="0"/>
              <a:buChar char="•"/>
            </a:pPr>
            <a:r>
              <a:rPr lang="en-US" sz="2400" b="1" dirty="0"/>
              <a:t>Cloud Deployment on GCP:-</a:t>
            </a:r>
            <a:r>
              <a:rPr lang="en-US" sz="2400" dirty="0"/>
              <a:t> Deploy the backend server, trained model, and web interface on Google Cloud Platform (GCP). Use services like GCP Compute Engine for backend hosting, GCP Cloud Storage for storing model files and image data, and GCP API Gateway for secure and scalable API management.   </a:t>
            </a:r>
          </a:p>
          <a:p>
            <a:pPr marL="342900" indent="-342900">
              <a:buFont typeface="Arial" panose="020B0604020202020204" pitchFamily="34" charset="0"/>
              <a:buChar char="•"/>
            </a:pPr>
            <a:r>
              <a:rPr lang="en-US" sz="2400" b="1" dirty="0"/>
              <a:t>Alternative Deployment Options:-</a:t>
            </a:r>
            <a:r>
              <a:rPr lang="en-US" sz="2400" dirty="0"/>
              <a:t> If avoiding GCP, consider using AWS or Azure for cloud deployment. Alternatively, Heroku can be used for simpler deployments, or Docker containers can be deployed on on-premises servers or private cloud infrastructure.   </a:t>
            </a:r>
          </a:p>
          <a:p>
            <a:pPr marL="342900" indent="-342900">
              <a:buFont typeface="Arial" panose="020B0604020202020204" pitchFamily="34" charset="0"/>
              <a:buChar char="•"/>
            </a:pPr>
            <a:r>
              <a:rPr lang="en-US" sz="2400" b="1" dirty="0"/>
              <a:t>Integration of Mobile App:-</a:t>
            </a:r>
            <a:r>
              <a:rPr lang="en-US" sz="2400" dirty="0"/>
              <a:t> Integrate the React Native mobile app with the deployed backend for seamless communication and real-time disease detection.</a:t>
            </a:r>
            <a:endParaRPr lang="en-IN" sz="2400" dirty="0"/>
          </a:p>
        </p:txBody>
      </p:sp>
      <p:pic>
        <p:nvPicPr>
          <p:cNvPr id="4" name="Picture 3">
            <a:extLst>
              <a:ext uri="{FF2B5EF4-FFF2-40B4-BE49-F238E27FC236}">
                <a16:creationId xmlns:a16="http://schemas.microsoft.com/office/drawing/2014/main" id="{CB3113F3-C256-1E33-2A05-CCCC3F636CEA}"/>
              </a:ext>
            </a:extLst>
          </p:cNvPr>
          <p:cNvPicPr>
            <a:picLocks noChangeAspect="1"/>
          </p:cNvPicPr>
          <p:nvPr/>
        </p:nvPicPr>
        <p:blipFill rotWithShape="1">
          <a:blip r:embed="rId4">
            <a:extLst>
              <a:ext uri="{28A0092B-C50C-407E-A947-70E740481C1C}">
                <a14:useLocalDpi xmlns:a14="http://schemas.microsoft.com/office/drawing/2010/main" val="0"/>
              </a:ext>
            </a:extLst>
          </a:blip>
          <a:srcRect l="9554" t="16889" r="306" b="27555"/>
          <a:stretch/>
        </p:blipFill>
        <p:spPr>
          <a:xfrm>
            <a:off x="6476999" y="838200"/>
            <a:ext cx="5572719" cy="4770120"/>
          </a:xfrm>
          <a:prstGeom prst="rect">
            <a:avLst/>
          </a:prstGeom>
        </p:spPr>
      </p:pic>
    </p:spTree>
    <p:extLst>
      <p:ext uri="{BB962C8B-B14F-4D97-AF65-F5344CB8AC3E}">
        <p14:creationId xmlns:p14="http://schemas.microsoft.com/office/powerpoint/2010/main" val="41490049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6CB74C6B-B9A0-5F81-5488-9F27B1A0BF97}"/>
              </a:ext>
            </a:extLst>
          </p:cNvPr>
          <p:cNvSpPr/>
          <p:nvPr/>
        </p:nvSpPr>
        <p:spPr>
          <a:xfrm>
            <a:off x="-1086627" y="-952501"/>
            <a:ext cx="13637014" cy="7200900"/>
          </a:xfrm>
          <a:custGeom>
            <a:avLst/>
            <a:gdLst>
              <a:gd name="connsiteX0" fmla="*/ 11329177 w 13637014"/>
              <a:gd name="connsiteY0" fmla="*/ 6464299 h 7200900"/>
              <a:gd name="connsiteX1" fmla="*/ 11722877 w 13637014"/>
              <a:gd name="connsiteY1" fmla="*/ 6464299 h 7200900"/>
              <a:gd name="connsiteX2" fmla="*/ 11907027 w 13637014"/>
              <a:gd name="connsiteY2" fmla="*/ 6832600 h 7200900"/>
              <a:gd name="connsiteX3" fmla="*/ 11722877 w 13637014"/>
              <a:gd name="connsiteY3" fmla="*/ 7200900 h 7200900"/>
              <a:gd name="connsiteX4" fmla="*/ 11329177 w 13637014"/>
              <a:gd name="connsiteY4" fmla="*/ 7200900 h 7200900"/>
              <a:gd name="connsiteX5" fmla="*/ 11145027 w 13637014"/>
              <a:gd name="connsiteY5" fmla="*/ 6832600 h 7200900"/>
              <a:gd name="connsiteX6" fmla="*/ 6078644 w 13637014"/>
              <a:gd name="connsiteY6" fmla="*/ 5989181 h 7200900"/>
              <a:gd name="connsiteX7" fmla="*/ 6536798 w 13637014"/>
              <a:gd name="connsiteY7" fmla="*/ 5989181 h 7200900"/>
              <a:gd name="connsiteX8" fmla="*/ 6725428 w 13637014"/>
              <a:gd name="connsiteY8" fmla="*/ 6366441 h 7200900"/>
              <a:gd name="connsiteX9" fmla="*/ 6536798 w 13637014"/>
              <a:gd name="connsiteY9" fmla="*/ 6743700 h 7200900"/>
              <a:gd name="connsiteX10" fmla="*/ 6078644 w 13637014"/>
              <a:gd name="connsiteY10" fmla="*/ 6743700 h 7200900"/>
              <a:gd name="connsiteX11" fmla="*/ 5890014 w 13637014"/>
              <a:gd name="connsiteY11" fmla="*/ 6366441 h 7200900"/>
              <a:gd name="connsiteX12" fmla="*/ 457200 w 13637014"/>
              <a:gd name="connsiteY12" fmla="*/ 4432299 h 7200900"/>
              <a:gd name="connsiteX13" fmla="*/ 1422400 w 13637014"/>
              <a:gd name="connsiteY13" fmla="*/ 4432299 h 7200900"/>
              <a:gd name="connsiteX14" fmla="*/ 1879600 w 13637014"/>
              <a:gd name="connsiteY14" fmla="*/ 5346700 h 7200900"/>
              <a:gd name="connsiteX15" fmla="*/ 1422400 w 13637014"/>
              <a:gd name="connsiteY15" fmla="*/ 6261100 h 7200900"/>
              <a:gd name="connsiteX16" fmla="*/ 457200 w 13637014"/>
              <a:gd name="connsiteY16" fmla="*/ 6261100 h 7200900"/>
              <a:gd name="connsiteX17" fmla="*/ 0 w 13637014"/>
              <a:gd name="connsiteY17" fmla="*/ 5346700 h 7200900"/>
              <a:gd name="connsiteX18" fmla="*/ 12205477 w 13637014"/>
              <a:gd name="connsiteY18" fmla="*/ 3848099 h 7200900"/>
              <a:gd name="connsiteX19" fmla="*/ 12903977 w 13637014"/>
              <a:gd name="connsiteY19" fmla="*/ 3848099 h 7200900"/>
              <a:gd name="connsiteX20" fmla="*/ 13202427 w 13637014"/>
              <a:gd name="connsiteY20" fmla="*/ 4445000 h 7200900"/>
              <a:gd name="connsiteX21" fmla="*/ 12903977 w 13637014"/>
              <a:gd name="connsiteY21" fmla="*/ 5041900 h 7200900"/>
              <a:gd name="connsiteX22" fmla="*/ 12205477 w 13637014"/>
              <a:gd name="connsiteY22" fmla="*/ 5041900 h 7200900"/>
              <a:gd name="connsiteX23" fmla="*/ 11907027 w 13637014"/>
              <a:gd name="connsiteY23" fmla="*/ 4445000 h 7200900"/>
              <a:gd name="connsiteX24" fmla="*/ 8351027 w 13637014"/>
              <a:gd name="connsiteY24" fmla="*/ 3771899 h 7200900"/>
              <a:gd name="connsiteX25" fmla="*/ 9316227 w 13637014"/>
              <a:gd name="connsiteY25" fmla="*/ 3771899 h 7200900"/>
              <a:gd name="connsiteX26" fmla="*/ 9773427 w 13637014"/>
              <a:gd name="connsiteY26" fmla="*/ 4686300 h 7200900"/>
              <a:gd name="connsiteX27" fmla="*/ 9316227 w 13637014"/>
              <a:gd name="connsiteY27" fmla="*/ 5600700 h 7200900"/>
              <a:gd name="connsiteX28" fmla="*/ 8351027 w 13637014"/>
              <a:gd name="connsiteY28" fmla="*/ 5600700 h 7200900"/>
              <a:gd name="connsiteX29" fmla="*/ 7893827 w 13637014"/>
              <a:gd name="connsiteY29" fmla="*/ 4686300 h 7200900"/>
              <a:gd name="connsiteX30" fmla="*/ 3908286 w 13637014"/>
              <a:gd name="connsiteY30" fmla="*/ 3228836 h 7200900"/>
              <a:gd name="connsiteX31" fmla="*/ 4575319 w 13637014"/>
              <a:gd name="connsiteY31" fmla="*/ 3228836 h 7200900"/>
              <a:gd name="connsiteX32" fmla="*/ 4869834 w 13637014"/>
              <a:gd name="connsiteY32" fmla="*/ 3817868 h 7200900"/>
              <a:gd name="connsiteX33" fmla="*/ 4575319 w 13637014"/>
              <a:gd name="connsiteY33" fmla="*/ 4406899 h 7200900"/>
              <a:gd name="connsiteX34" fmla="*/ 3908286 w 13637014"/>
              <a:gd name="connsiteY34" fmla="*/ 4406899 h 7200900"/>
              <a:gd name="connsiteX35" fmla="*/ 3613770 w 13637014"/>
              <a:gd name="connsiteY35" fmla="*/ 3817868 h 7200900"/>
              <a:gd name="connsiteX36" fmla="*/ 12990230 w 13637014"/>
              <a:gd name="connsiteY36" fmla="*/ 1892300 h 7200900"/>
              <a:gd name="connsiteX37" fmla="*/ 13448384 w 13637014"/>
              <a:gd name="connsiteY37" fmla="*/ 1892300 h 7200900"/>
              <a:gd name="connsiteX38" fmla="*/ 13637014 w 13637014"/>
              <a:gd name="connsiteY38" fmla="*/ 2269560 h 7200900"/>
              <a:gd name="connsiteX39" fmla="*/ 13448384 w 13637014"/>
              <a:gd name="connsiteY39" fmla="*/ 2646819 h 7200900"/>
              <a:gd name="connsiteX40" fmla="*/ 12990230 w 13637014"/>
              <a:gd name="connsiteY40" fmla="*/ 2646819 h 7200900"/>
              <a:gd name="connsiteX41" fmla="*/ 12801600 w 13637014"/>
              <a:gd name="connsiteY41" fmla="*/ 2269560 h 7200900"/>
              <a:gd name="connsiteX42" fmla="*/ 1569228 w 13637014"/>
              <a:gd name="connsiteY42" fmla="*/ 673100 h 7200900"/>
              <a:gd name="connsiteX43" fmla="*/ 2534428 w 13637014"/>
              <a:gd name="connsiteY43" fmla="*/ 673100 h 7200900"/>
              <a:gd name="connsiteX44" fmla="*/ 2991628 w 13637014"/>
              <a:gd name="connsiteY44" fmla="*/ 1587501 h 7200900"/>
              <a:gd name="connsiteX45" fmla="*/ 2534428 w 13637014"/>
              <a:gd name="connsiteY45" fmla="*/ 2501901 h 7200900"/>
              <a:gd name="connsiteX46" fmla="*/ 1569228 w 13637014"/>
              <a:gd name="connsiteY46" fmla="*/ 2501901 h 7200900"/>
              <a:gd name="connsiteX47" fmla="*/ 1112028 w 13637014"/>
              <a:gd name="connsiteY47" fmla="*/ 1587501 h 7200900"/>
              <a:gd name="connsiteX48" fmla="*/ 5867400 w 13637014"/>
              <a:gd name="connsiteY48" fmla="*/ 419099 h 7200900"/>
              <a:gd name="connsiteX49" fmla="*/ 6832600 w 13637014"/>
              <a:gd name="connsiteY49" fmla="*/ 419099 h 7200900"/>
              <a:gd name="connsiteX50" fmla="*/ 7289800 w 13637014"/>
              <a:gd name="connsiteY50" fmla="*/ 1333500 h 7200900"/>
              <a:gd name="connsiteX51" fmla="*/ 6832600 w 13637014"/>
              <a:gd name="connsiteY51" fmla="*/ 2247900 h 7200900"/>
              <a:gd name="connsiteX52" fmla="*/ 5867400 w 13637014"/>
              <a:gd name="connsiteY52" fmla="*/ 2247900 h 7200900"/>
              <a:gd name="connsiteX53" fmla="*/ 5410200 w 13637014"/>
              <a:gd name="connsiteY53" fmla="*/ 1333500 h 7200900"/>
              <a:gd name="connsiteX54" fmla="*/ 9772653 w 13637014"/>
              <a:gd name="connsiteY54" fmla="*/ 0 h 7200900"/>
              <a:gd name="connsiteX55" fmla="*/ 11306566 w 13637014"/>
              <a:gd name="connsiteY55" fmla="*/ 0 h 7200900"/>
              <a:gd name="connsiteX56" fmla="*/ 12073523 w 13637014"/>
              <a:gd name="connsiteY56" fmla="*/ 1663700 h 7200900"/>
              <a:gd name="connsiteX57" fmla="*/ 11306566 w 13637014"/>
              <a:gd name="connsiteY57" fmla="*/ 3327399 h 7200900"/>
              <a:gd name="connsiteX58" fmla="*/ 9772653 w 13637014"/>
              <a:gd name="connsiteY58" fmla="*/ 3327399 h 7200900"/>
              <a:gd name="connsiteX59" fmla="*/ 9005696 w 13637014"/>
              <a:gd name="connsiteY59" fmla="*/ 1663700 h 720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3637014" h="7200900">
                <a:moveTo>
                  <a:pt x="11329177" y="6464299"/>
                </a:moveTo>
                <a:lnTo>
                  <a:pt x="11722877" y="6464299"/>
                </a:lnTo>
                <a:lnTo>
                  <a:pt x="11907027" y="6832600"/>
                </a:lnTo>
                <a:lnTo>
                  <a:pt x="11722877" y="7200900"/>
                </a:lnTo>
                <a:lnTo>
                  <a:pt x="11329177" y="7200900"/>
                </a:lnTo>
                <a:lnTo>
                  <a:pt x="11145027" y="6832600"/>
                </a:lnTo>
                <a:close/>
                <a:moveTo>
                  <a:pt x="6078644" y="5989181"/>
                </a:moveTo>
                <a:lnTo>
                  <a:pt x="6536798" y="5989181"/>
                </a:lnTo>
                <a:lnTo>
                  <a:pt x="6725428" y="6366441"/>
                </a:lnTo>
                <a:lnTo>
                  <a:pt x="6536798" y="6743700"/>
                </a:lnTo>
                <a:lnTo>
                  <a:pt x="6078644" y="6743700"/>
                </a:lnTo>
                <a:lnTo>
                  <a:pt x="5890014" y="6366441"/>
                </a:lnTo>
                <a:close/>
                <a:moveTo>
                  <a:pt x="457200" y="4432299"/>
                </a:moveTo>
                <a:lnTo>
                  <a:pt x="1422400" y="4432299"/>
                </a:lnTo>
                <a:lnTo>
                  <a:pt x="1879600" y="5346700"/>
                </a:lnTo>
                <a:lnTo>
                  <a:pt x="1422400" y="6261100"/>
                </a:lnTo>
                <a:lnTo>
                  <a:pt x="457200" y="6261100"/>
                </a:lnTo>
                <a:lnTo>
                  <a:pt x="0" y="5346700"/>
                </a:lnTo>
                <a:close/>
                <a:moveTo>
                  <a:pt x="12205477" y="3848099"/>
                </a:moveTo>
                <a:lnTo>
                  <a:pt x="12903977" y="3848099"/>
                </a:lnTo>
                <a:lnTo>
                  <a:pt x="13202427" y="4445000"/>
                </a:lnTo>
                <a:lnTo>
                  <a:pt x="12903977" y="5041900"/>
                </a:lnTo>
                <a:lnTo>
                  <a:pt x="12205477" y="5041900"/>
                </a:lnTo>
                <a:lnTo>
                  <a:pt x="11907027" y="4445000"/>
                </a:lnTo>
                <a:close/>
                <a:moveTo>
                  <a:pt x="8351027" y="3771899"/>
                </a:moveTo>
                <a:lnTo>
                  <a:pt x="9316227" y="3771899"/>
                </a:lnTo>
                <a:lnTo>
                  <a:pt x="9773427" y="4686300"/>
                </a:lnTo>
                <a:lnTo>
                  <a:pt x="9316227" y="5600700"/>
                </a:lnTo>
                <a:lnTo>
                  <a:pt x="8351027" y="5600700"/>
                </a:lnTo>
                <a:lnTo>
                  <a:pt x="7893827" y="4686300"/>
                </a:lnTo>
                <a:close/>
                <a:moveTo>
                  <a:pt x="3908286" y="3228836"/>
                </a:moveTo>
                <a:lnTo>
                  <a:pt x="4575319" y="3228836"/>
                </a:lnTo>
                <a:lnTo>
                  <a:pt x="4869834" y="3817868"/>
                </a:lnTo>
                <a:lnTo>
                  <a:pt x="4575319" y="4406899"/>
                </a:lnTo>
                <a:lnTo>
                  <a:pt x="3908286" y="4406899"/>
                </a:lnTo>
                <a:lnTo>
                  <a:pt x="3613770" y="3817868"/>
                </a:lnTo>
                <a:close/>
                <a:moveTo>
                  <a:pt x="12990230" y="1892300"/>
                </a:moveTo>
                <a:lnTo>
                  <a:pt x="13448384" y="1892300"/>
                </a:lnTo>
                <a:lnTo>
                  <a:pt x="13637014" y="2269560"/>
                </a:lnTo>
                <a:lnTo>
                  <a:pt x="13448384" y="2646819"/>
                </a:lnTo>
                <a:lnTo>
                  <a:pt x="12990230" y="2646819"/>
                </a:lnTo>
                <a:lnTo>
                  <a:pt x="12801600" y="2269560"/>
                </a:lnTo>
                <a:close/>
                <a:moveTo>
                  <a:pt x="1569228" y="673100"/>
                </a:moveTo>
                <a:lnTo>
                  <a:pt x="2534428" y="673100"/>
                </a:lnTo>
                <a:lnTo>
                  <a:pt x="2991628" y="1587501"/>
                </a:lnTo>
                <a:lnTo>
                  <a:pt x="2534428" y="2501901"/>
                </a:lnTo>
                <a:lnTo>
                  <a:pt x="1569228" y="2501901"/>
                </a:lnTo>
                <a:lnTo>
                  <a:pt x="1112028" y="1587501"/>
                </a:lnTo>
                <a:close/>
                <a:moveTo>
                  <a:pt x="5867400" y="419099"/>
                </a:moveTo>
                <a:lnTo>
                  <a:pt x="6832600" y="419099"/>
                </a:lnTo>
                <a:lnTo>
                  <a:pt x="7289800" y="1333500"/>
                </a:lnTo>
                <a:lnTo>
                  <a:pt x="6832600" y="2247900"/>
                </a:lnTo>
                <a:lnTo>
                  <a:pt x="5867400" y="2247900"/>
                </a:lnTo>
                <a:lnTo>
                  <a:pt x="5410200" y="1333500"/>
                </a:lnTo>
                <a:close/>
                <a:moveTo>
                  <a:pt x="9772653" y="0"/>
                </a:moveTo>
                <a:lnTo>
                  <a:pt x="11306566" y="0"/>
                </a:lnTo>
                <a:lnTo>
                  <a:pt x="12073523" y="1663700"/>
                </a:lnTo>
                <a:lnTo>
                  <a:pt x="11306566" y="3327399"/>
                </a:lnTo>
                <a:lnTo>
                  <a:pt x="9772653" y="3327399"/>
                </a:lnTo>
                <a:lnTo>
                  <a:pt x="9005696" y="1663700"/>
                </a:lnTo>
                <a:close/>
              </a:path>
            </a:pathLst>
          </a:cu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0" name="Hexagon 9">
            <a:extLst>
              <a:ext uri="{FF2B5EF4-FFF2-40B4-BE49-F238E27FC236}">
                <a16:creationId xmlns:a16="http://schemas.microsoft.com/office/drawing/2014/main" id="{0866A4A1-08F5-E37E-DBA8-E51FCFFFFCB2}"/>
              </a:ext>
            </a:extLst>
          </p:cNvPr>
          <p:cNvSpPr/>
          <p:nvPr/>
        </p:nvSpPr>
        <p:spPr>
          <a:xfrm>
            <a:off x="1275573" y="5156199"/>
            <a:ext cx="1879600" cy="1828801"/>
          </a:xfrm>
          <a:prstGeom prst="hexagon">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509E2D10-48AA-2825-92AE-C44B09E6DED4}"/>
              </a:ext>
            </a:extLst>
          </p:cNvPr>
          <p:cNvSpPr txBox="1"/>
          <p:nvPr/>
        </p:nvSpPr>
        <p:spPr>
          <a:xfrm>
            <a:off x="6400800" y="994321"/>
            <a:ext cx="5679440" cy="5740033"/>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a:t>Real-Time Disease Detection:-</a:t>
            </a:r>
            <a:r>
              <a:rPr lang="en-US" sz="2400" dirty="0"/>
              <a:t> The mobile application provides farmers with instant disease identification, allowing them to take immediate action.</a:t>
            </a:r>
          </a:p>
          <a:p>
            <a:pPr marL="171450" indent="-171450">
              <a:buFont typeface="Wingdings" panose="05000000000000000000" pitchFamily="2" charset="2"/>
              <a:buChar char="v"/>
            </a:pPr>
            <a:endParaRPr lang="en-US" sz="700" b="1" dirty="0"/>
          </a:p>
          <a:p>
            <a:pPr marL="342900" indent="-342900">
              <a:buFont typeface="Wingdings" panose="05000000000000000000" pitchFamily="2" charset="2"/>
              <a:buChar char="v"/>
            </a:pPr>
            <a:r>
              <a:rPr lang="en-US" sz="2400" b="1" dirty="0"/>
              <a:t>Increased Accuracy with Deep Learning:-</a:t>
            </a:r>
            <a:r>
              <a:rPr lang="en-US" sz="2400" dirty="0"/>
              <a:t> By utilizing CNNs trained on thousands of images, the app ensures high accuracy in detecting early blight and late blight. </a:t>
            </a:r>
          </a:p>
          <a:p>
            <a:pPr marL="342900" indent="-342900">
              <a:buFont typeface="Wingdings" panose="05000000000000000000" pitchFamily="2" charset="2"/>
              <a:buChar char="v"/>
            </a:pPr>
            <a:r>
              <a:rPr lang="en-US" sz="2400" b="1" dirty="0"/>
              <a:t>Accessible to Farmers in Remote Areas:-</a:t>
            </a:r>
            <a:r>
              <a:rPr lang="en-US" sz="2400" dirty="0"/>
              <a:t> The app brings advanced technology to farmers' fingertips, especially those in remote areas. All they need is a smartphone with the app installed, making disease detection more accessible.</a:t>
            </a:r>
          </a:p>
        </p:txBody>
      </p:sp>
      <p:sp>
        <p:nvSpPr>
          <p:cNvPr id="3" name="TextBox 2">
            <a:extLst>
              <a:ext uri="{FF2B5EF4-FFF2-40B4-BE49-F238E27FC236}">
                <a16:creationId xmlns:a16="http://schemas.microsoft.com/office/drawing/2014/main" id="{EB85917E-A288-57EE-A728-B4918598B33D}"/>
              </a:ext>
            </a:extLst>
          </p:cNvPr>
          <p:cNvSpPr txBox="1"/>
          <p:nvPr/>
        </p:nvSpPr>
        <p:spPr>
          <a:xfrm>
            <a:off x="6096000" y="224880"/>
            <a:ext cx="5984240" cy="769441"/>
          </a:xfrm>
          <a:prstGeom prst="rect">
            <a:avLst/>
          </a:prstGeom>
          <a:noFill/>
        </p:spPr>
        <p:txBody>
          <a:bodyPr wrap="square" rtlCol="0">
            <a:spAutoFit/>
            <a:scene3d>
              <a:camera prst="orthographicFront"/>
              <a:lightRig rig="threePt" dir="t"/>
            </a:scene3d>
            <a:sp3d extrusionH="57150">
              <a:bevelT w="38100" h="38100" prst="angle"/>
            </a:sp3d>
          </a:bodyPr>
          <a:lstStyle/>
          <a:p>
            <a:pPr algn="ctr"/>
            <a:r>
              <a:rPr lang="en-IN" sz="4400" b="1" dirty="0">
                <a:solidFill>
                  <a:schemeClr val="accent6">
                    <a:lumMod val="60000"/>
                    <a:lumOff val="40000"/>
                  </a:schemeClr>
                </a:solidFill>
                <a:effectLst>
                  <a:reflection blurRad="6350" stA="50000" endA="300" endPos="50000" dist="29997" dir="5400000" sy="-100000" algn="bl" rotWithShape="0"/>
                </a:effectLst>
                <a:latin typeface="Bahnschrift SemiBold SemiConden" panose="020B0502040204020203" pitchFamily="34" charset="0"/>
              </a:rPr>
              <a:t>Advantages</a:t>
            </a:r>
            <a:r>
              <a:rPr lang="en-IN" sz="4400" b="1" dirty="0">
                <a:solidFill>
                  <a:schemeClr val="accent6">
                    <a:lumMod val="60000"/>
                    <a:lumOff val="40000"/>
                  </a:schemeClr>
                </a:solidFill>
                <a:latin typeface="Bahnschrift SemiBold SemiConden" panose="020B0502040204020203" pitchFamily="34" charset="0"/>
              </a:rPr>
              <a:t> </a:t>
            </a:r>
          </a:p>
        </p:txBody>
      </p:sp>
      <p:pic>
        <p:nvPicPr>
          <p:cNvPr id="5" name="Picture 4">
            <a:extLst>
              <a:ext uri="{FF2B5EF4-FFF2-40B4-BE49-F238E27FC236}">
                <a16:creationId xmlns:a16="http://schemas.microsoft.com/office/drawing/2014/main" id="{DF5BF85E-88A6-169F-C907-D57A175899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99" y="994321"/>
            <a:ext cx="6364505" cy="4705439"/>
          </a:xfrm>
          <a:prstGeom prst="rect">
            <a:avLst/>
          </a:prstGeom>
        </p:spPr>
      </p:pic>
    </p:spTree>
    <p:extLst>
      <p:ext uri="{BB962C8B-B14F-4D97-AF65-F5344CB8AC3E}">
        <p14:creationId xmlns:p14="http://schemas.microsoft.com/office/powerpoint/2010/main" val="369857846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6CB74C6B-B9A0-5F81-5488-9F27B1A0BF97}"/>
              </a:ext>
            </a:extLst>
          </p:cNvPr>
          <p:cNvSpPr/>
          <p:nvPr/>
        </p:nvSpPr>
        <p:spPr>
          <a:xfrm>
            <a:off x="-1086627" y="-952501"/>
            <a:ext cx="13637014" cy="7200900"/>
          </a:xfrm>
          <a:custGeom>
            <a:avLst/>
            <a:gdLst>
              <a:gd name="connsiteX0" fmla="*/ 11329177 w 13637014"/>
              <a:gd name="connsiteY0" fmla="*/ 6464299 h 7200900"/>
              <a:gd name="connsiteX1" fmla="*/ 11722877 w 13637014"/>
              <a:gd name="connsiteY1" fmla="*/ 6464299 h 7200900"/>
              <a:gd name="connsiteX2" fmla="*/ 11907027 w 13637014"/>
              <a:gd name="connsiteY2" fmla="*/ 6832600 h 7200900"/>
              <a:gd name="connsiteX3" fmla="*/ 11722877 w 13637014"/>
              <a:gd name="connsiteY3" fmla="*/ 7200900 h 7200900"/>
              <a:gd name="connsiteX4" fmla="*/ 11329177 w 13637014"/>
              <a:gd name="connsiteY4" fmla="*/ 7200900 h 7200900"/>
              <a:gd name="connsiteX5" fmla="*/ 11145027 w 13637014"/>
              <a:gd name="connsiteY5" fmla="*/ 6832600 h 7200900"/>
              <a:gd name="connsiteX6" fmla="*/ 6078644 w 13637014"/>
              <a:gd name="connsiteY6" fmla="*/ 5989181 h 7200900"/>
              <a:gd name="connsiteX7" fmla="*/ 6536798 w 13637014"/>
              <a:gd name="connsiteY7" fmla="*/ 5989181 h 7200900"/>
              <a:gd name="connsiteX8" fmla="*/ 6725428 w 13637014"/>
              <a:gd name="connsiteY8" fmla="*/ 6366441 h 7200900"/>
              <a:gd name="connsiteX9" fmla="*/ 6536798 w 13637014"/>
              <a:gd name="connsiteY9" fmla="*/ 6743700 h 7200900"/>
              <a:gd name="connsiteX10" fmla="*/ 6078644 w 13637014"/>
              <a:gd name="connsiteY10" fmla="*/ 6743700 h 7200900"/>
              <a:gd name="connsiteX11" fmla="*/ 5890014 w 13637014"/>
              <a:gd name="connsiteY11" fmla="*/ 6366441 h 7200900"/>
              <a:gd name="connsiteX12" fmla="*/ 457200 w 13637014"/>
              <a:gd name="connsiteY12" fmla="*/ 4432299 h 7200900"/>
              <a:gd name="connsiteX13" fmla="*/ 1422400 w 13637014"/>
              <a:gd name="connsiteY13" fmla="*/ 4432299 h 7200900"/>
              <a:gd name="connsiteX14" fmla="*/ 1879600 w 13637014"/>
              <a:gd name="connsiteY14" fmla="*/ 5346700 h 7200900"/>
              <a:gd name="connsiteX15" fmla="*/ 1422400 w 13637014"/>
              <a:gd name="connsiteY15" fmla="*/ 6261100 h 7200900"/>
              <a:gd name="connsiteX16" fmla="*/ 457200 w 13637014"/>
              <a:gd name="connsiteY16" fmla="*/ 6261100 h 7200900"/>
              <a:gd name="connsiteX17" fmla="*/ 0 w 13637014"/>
              <a:gd name="connsiteY17" fmla="*/ 5346700 h 7200900"/>
              <a:gd name="connsiteX18" fmla="*/ 12205477 w 13637014"/>
              <a:gd name="connsiteY18" fmla="*/ 3848099 h 7200900"/>
              <a:gd name="connsiteX19" fmla="*/ 12903977 w 13637014"/>
              <a:gd name="connsiteY19" fmla="*/ 3848099 h 7200900"/>
              <a:gd name="connsiteX20" fmla="*/ 13202427 w 13637014"/>
              <a:gd name="connsiteY20" fmla="*/ 4445000 h 7200900"/>
              <a:gd name="connsiteX21" fmla="*/ 12903977 w 13637014"/>
              <a:gd name="connsiteY21" fmla="*/ 5041900 h 7200900"/>
              <a:gd name="connsiteX22" fmla="*/ 12205477 w 13637014"/>
              <a:gd name="connsiteY22" fmla="*/ 5041900 h 7200900"/>
              <a:gd name="connsiteX23" fmla="*/ 11907027 w 13637014"/>
              <a:gd name="connsiteY23" fmla="*/ 4445000 h 7200900"/>
              <a:gd name="connsiteX24" fmla="*/ 8351027 w 13637014"/>
              <a:gd name="connsiteY24" fmla="*/ 3771899 h 7200900"/>
              <a:gd name="connsiteX25" fmla="*/ 9316227 w 13637014"/>
              <a:gd name="connsiteY25" fmla="*/ 3771899 h 7200900"/>
              <a:gd name="connsiteX26" fmla="*/ 9773427 w 13637014"/>
              <a:gd name="connsiteY26" fmla="*/ 4686300 h 7200900"/>
              <a:gd name="connsiteX27" fmla="*/ 9316227 w 13637014"/>
              <a:gd name="connsiteY27" fmla="*/ 5600700 h 7200900"/>
              <a:gd name="connsiteX28" fmla="*/ 8351027 w 13637014"/>
              <a:gd name="connsiteY28" fmla="*/ 5600700 h 7200900"/>
              <a:gd name="connsiteX29" fmla="*/ 7893827 w 13637014"/>
              <a:gd name="connsiteY29" fmla="*/ 4686300 h 7200900"/>
              <a:gd name="connsiteX30" fmla="*/ 3908286 w 13637014"/>
              <a:gd name="connsiteY30" fmla="*/ 3228836 h 7200900"/>
              <a:gd name="connsiteX31" fmla="*/ 4575319 w 13637014"/>
              <a:gd name="connsiteY31" fmla="*/ 3228836 h 7200900"/>
              <a:gd name="connsiteX32" fmla="*/ 4869834 w 13637014"/>
              <a:gd name="connsiteY32" fmla="*/ 3817868 h 7200900"/>
              <a:gd name="connsiteX33" fmla="*/ 4575319 w 13637014"/>
              <a:gd name="connsiteY33" fmla="*/ 4406899 h 7200900"/>
              <a:gd name="connsiteX34" fmla="*/ 3908286 w 13637014"/>
              <a:gd name="connsiteY34" fmla="*/ 4406899 h 7200900"/>
              <a:gd name="connsiteX35" fmla="*/ 3613770 w 13637014"/>
              <a:gd name="connsiteY35" fmla="*/ 3817868 h 7200900"/>
              <a:gd name="connsiteX36" fmla="*/ 12990230 w 13637014"/>
              <a:gd name="connsiteY36" fmla="*/ 1892300 h 7200900"/>
              <a:gd name="connsiteX37" fmla="*/ 13448384 w 13637014"/>
              <a:gd name="connsiteY37" fmla="*/ 1892300 h 7200900"/>
              <a:gd name="connsiteX38" fmla="*/ 13637014 w 13637014"/>
              <a:gd name="connsiteY38" fmla="*/ 2269560 h 7200900"/>
              <a:gd name="connsiteX39" fmla="*/ 13448384 w 13637014"/>
              <a:gd name="connsiteY39" fmla="*/ 2646819 h 7200900"/>
              <a:gd name="connsiteX40" fmla="*/ 12990230 w 13637014"/>
              <a:gd name="connsiteY40" fmla="*/ 2646819 h 7200900"/>
              <a:gd name="connsiteX41" fmla="*/ 12801600 w 13637014"/>
              <a:gd name="connsiteY41" fmla="*/ 2269560 h 7200900"/>
              <a:gd name="connsiteX42" fmla="*/ 1569228 w 13637014"/>
              <a:gd name="connsiteY42" fmla="*/ 673100 h 7200900"/>
              <a:gd name="connsiteX43" fmla="*/ 2534428 w 13637014"/>
              <a:gd name="connsiteY43" fmla="*/ 673100 h 7200900"/>
              <a:gd name="connsiteX44" fmla="*/ 2991628 w 13637014"/>
              <a:gd name="connsiteY44" fmla="*/ 1587501 h 7200900"/>
              <a:gd name="connsiteX45" fmla="*/ 2534428 w 13637014"/>
              <a:gd name="connsiteY45" fmla="*/ 2501901 h 7200900"/>
              <a:gd name="connsiteX46" fmla="*/ 1569228 w 13637014"/>
              <a:gd name="connsiteY46" fmla="*/ 2501901 h 7200900"/>
              <a:gd name="connsiteX47" fmla="*/ 1112028 w 13637014"/>
              <a:gd name="connsiteY47" fmla="*/ 1587501 h 7200900"/>
              <a:gd name="connsiteX48" fmla="*/ 5867400 w 13637014"/>
              <a:gd name="connsiteY48" fmla="*/ 419099 h 7200900"/>
              <a:gd name="connsiteX49" fmla="*/ 6832600 w 13637014"/>
              <a:gd name="connsiteY49" fmla="*/ 419099 h 7200900"/>
              <a:gd name="connsiteX50" fmla="*/ 7289800 w 13637014"/>
              <a:gd name="connsiteY50" fmla="*/ 1333500 h 7200900"/>
              <a:gd name="connsiteX51" fmla="*/ 6832600 w 13637014"/>
              <a:gd name="connsiteY51" fmla="*/ 2247900 h 7200900"/>
              <a:gd name="connsiteX52" fmla="*/ 5867400 w 13637014"/>
              <a:gd name="connsiteY52" fmla="*/ 2247900 h 7200900"/>
              <a:gd name="connsiteX53" fmla="*/ 5410200 w 13637014"/>
              <a:gd name="connsiteY53" fmla="*/ 1333500 h 7200900"/>
              <a:gd name="connsiteX54" fmla="*/ 9772653 w 13637014"/>
              <a:gd name="connsiteY54" fmla="*/ 0 h 7200900"/>
              <a:gd name="connsiteX55" fmla="*/ 11306566 w 13637014"/>
              <a:gd name="connsiteY55" fmla="*/ 0 h 7200900"/>
              <a:gd name="connsiteX56" fmla="*/ 12073523 w 13637014"/>
              <a:gd name="connsiteY56" fmla="*/ 1663700 h 7200900"/>
              <a:gd name="connsiteX57" fmla="*/ 11306566 w 13637014"/>
              <a:gd name="connsiteY57" fmla="*/ 3327399 h 7200900"/>
              <a:gd name="connsiteX58" fmla="*/ 9772653 w 13637014"/>
              <a:gd name="connsiteY58" fmla="*/ 3327399 h 7200900"/>
              <a:gd name="connsiteX59" fmla="*/ 9005696 w 13637014"/>
              <a:gd name="connsiteY59" fmla="*/ 1663700 h 720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3637014" h="7200900">
                <a:moveTo>
                  <a:pt x="11329177" y="6464299"/>
                </a:moveTo>
                <a:lnTo>
                  <a:pt x="11722877" y="6464299"/>
                </a:lnTo>
                <a:lnTo>
                  <a:pt x="11907027" y="6832600"/>
                </a:lnTo>
                <a:lnTo>
                  <a:pt x="11722877" y="7200900"/>
                </a:lnTo>
                <a:lnTo>
                  <a:pt x="11329177" y="7200900"/>
                </a:lnTo>
                <a:lnTo>
                  <a:pt x="11145027" y="6832600"/>
                </a:lnTo>
                <a:close/>
                <a:moveTo>
                  <a:pt x="6078644" y="5989181"/>
                </a:moveTo>
                <a:lnTo>
                  <a:pt x="6536798" y="5989181"/>
                </a:lnTo>
                <a:lnTo>
                  <a:pt x="6725428" y="6366441"/>
                </a:lnTo>
                <a:lnTo>
                  <a:pt x="6536798" y="6743700"/>
                </a:lnTo>
                <a:lnTo>
                  <a:pt x="6078644" y="6743700"/>
                </a:lnTo>
                <a:lnTo>
                  <a:pt x="5890014" y="6366441"/>
                </a:lnTo>
                <a:close/>
                <a:moveTo>
                  <a:pt x="457200" y="4432299"/>
                </a:moveTo>
                <a:lnTo>
                  <a:pt x="1422400" y="4432299"/>
                </a:lnTo>
                <a:lnTo>
                  <a:pt x="1879600" y="5346700"/>
                </a:lnTo>
                <a:lnTo>
                  <a:pt x="1422400" y="6261100"/>
                </a:lnTo>
                <a:lnTo>
                  <a:pt x="457200" y="6261100"/>
                </a:lnTo>
                <a:lnTo>
                  <a:pt x="0" y="5346700"/>
                </a:lnTo>
                <a:close/>
                <a:moveTo>
                  <a:pt x="12205477" y="3848099"/>
                </a:moveTo>
                <a:lnTo>
                  <a:pt x="12903977" y="3848099"/>
                </a:lnTo>
                <a:lnTo>
                  <a:pt x="13202427" y="4445000"/>
                </a:lnTo>
                <a:lnTo>
                  <a:pt x="12903977" y="5041900"/>
                </a:lnTo>
                <a:lnTo>
                  <a:pt x="12205477" y="5041900"/>
                </a:lnTo>
                <a:lnTo>
                  <a:pt x="11907027" y="4445000"/>
                </a:lnTo>
                <a:close/>
                <a:moveTo>
                  <a:pt x="8351027" y="3771899"/>
                </a:moveTo>
                <a:lnTo>
                  <a:pt x="9316227" y="3771899"/>
                </a:lnTo>
                <a:lnTo>
                  <a:pt x="9773427" y="4686300"/>
                </a:lnTo>
                <a:lnTo>
                  <a:pt x="9316227" y="5600700"/>
                </a:lnTo>
                <a:lnTo>
                  <a:pt x="8351027" y="5600700"/>
                </a:lnTo>
                <a:lnTo>
                  <a:pt x="7893827" y="4686300"/>
                </a:lnTo>
                <a:close/>
                <a:moveTo>
                  <a:pt x="3908286" y="3228836"/>
                </a:moveTo>
                <a:lnTo>
                  <a:pt x="4575319" y="3228836"/>
                </a:lnTo>
                <a:lnTo>
                  <a:pt x="4869834" y="3817868"/>
                </a:lnTo>
                <a:lnTo>
                  <a:pt x="4575319" y="4406899"/>
                </a:lnTo>
                <a:lnTo>
                  <a:pt x="3908286" y="4406899"/>
                </a:lnTo>
                <a:lnTo>
                  <a:pt x="3613770" y="3817868"/>
                </a:lnTo>
                <a:close/>
                <a:moveTo>
                  <a:pt x="12990230" y="1892300"/>
                </a:moveTo>
                <a:lnTo>
                  <a:pt x="13448384" y="1892300"/>
                </a:lnTo>
                <a:lnTo>
                  <a:pt x="13637014" y="2269560"/>
                </a:lnTo>
                <a:lnTo>
                  <a:pt x="13448384" y="2646819"/>
                </a:lnTo>
                <a:lnTo>
                  <a:pt x="12990230" y="2646819"/>
                </a:lnTo>
                <a:lnTo>
                  <a:pt x="12801600" y="2269560"/>
                </a:lnTo>
                <a:close/>
                <a:moveTo>
                  <a:pt x="1569228" y="673100"/>
                </a:moveTo>
                <a:lnTo>
                  <a:pt x="2534428" y="673100"/>
                </a:lnTo>
                <a:lnTo>
                  <a:pt x="2991628" y="1587501"/>
                </a:lnTo>
                <a:lnTo>
                  <a:pt x="2534428" y="2501901"/>
                </a:lnTo>
                <a:lnTo>
                  <a:pt x="1569228" y="2501901"/>
                </a:lnTo>
                <a:lnTo>
                  <a:pt x="1112028" y="1587501"/>
                </a:lnTo>
                <a:close/>
                <a:moveTo>
                  <a:pt x="5867400" y="419099"/>
                </a:moveTo>
                <a:lnTo>
                  <a:pt x="6832600" y="419099"/>
                </a:lnTo>
                <a:lnTo>
                  <a:pt x="7289800" y="1333500"/>
                </a:lnTo>
                <a:lnTo>
                  <a:pt x="6832600" y="2247900"/>
                </a:lnTo>
                <a:lnTo>
                  <a:pt x="5867400" y="2247900"/>
                </a:lnTo>
                <a:lnTo>
                  <a:pt x="5410200" y="1333500"/>
                </a:lnTo>
                <a:close/>
                <a:moveTo>
                  <a:pt x="9772653" y="0"/>
                </a:moveTo>
                <a:lnTo>
                  <a:pt x="11306566" y="0"/>
                </a:lnTo>
                <a:lnTo>
                  <a:pt x="12073523" y="1663700"/>
                </a:lnTo>
                <a:lnTo>
                  <a:pt x="11306566" y="3327399"/>
                </a:lnTo>
                <a:lnTo>
                  <a:pt x="9772653" y="3327399"/>
                </a:lnTo>
                <a:lnTo>
                  <a:pt x="9005696" y="1663700"/>
                </a:lnTo>
                <a:close/>
              </a:path>
            </a:pathLst>
          </a:cu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0" name="Hexagon 9">
            <a:extLst>
              <a:ext uri="{FF2B5EF4-FFF2-40B4-BE49-F238E27FC236}">
                <a16:creationId xmlns:a16="http://schemas.microsoft.com/office/drawing/2014/main" id="{0866A4A1-08F5-E37E-DBA8-E51FCFFFFCB2}"/>
              </a:ext>
            </a:extLst>
          </p:cNvPr>
          <p:cNvSpPr/>
          <p:nvPr/>
        </p:nvSpPr>
        <p:spPr>
          <a:xfrm>
            <a:off x="1275573" y="5156199"/>
            <a:ext cx="1879600" cy="1828801"/>
          </a:xfrm>
          <a:prstGeom prst="hexagon">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11" name="Add-in 10">
                <a:extLst>
                  <a:ext uri="{FF2B5EF4-FFF2-40B4-BE49-F238E27FC236}">
                    <a16:creationId xmlns:a16="http://schemas.microsoft.com/office/drawing/2014/main" id="{1372933C-4920-304E-6659-11D386813809}"/>
                  </a:ext>
                </a:extLst>
              </p:cNvPr>
              <p:cNvGraphicFramePr>
                <a:graphicFrameLocks noGrp="1"/>
              </p:cNvGraphicFramePr>
              <p:nvPr/>
            </p:nvGraphicFramePr>
            <p:xfrm>
              <a:off x="14249400" y="3294517"/>
              <a:ext cx="8572500" cy="391032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11" name="Add-in 10">
                <a:extLst>
                  <a:ext uri="{FF2B5EF4-FFF2-40B4-BE49-F238E27FC236}">
                    <a16:creationId xmlns:a16="http://schemas.microsoft.com/office/drawing/2014/main" id="{1372933C-4920-304E-6659-11D386813809}"/>
                  </a:ext>
                </a:extLst>
              </p:cNvPr>
              <p:cNvPicPr>
                <a:picLocks noGrp="1" noRot="1" noChangeAspect="1" noMove="1" noResize="1" noEditPoints="1" noAdjustHandles="1" noChangeArrowheads="1" noChangeShapeType="1"/>
              </p:cNvPicPr>
              <p:nvPr/>
            </p:nvPicPr>
            <p:blipFill>
              <a:blip r:embed="rId3"/>
              <a:stretch>
                <a:fillRect/>
              </a:stretch>
            </p:blipFill>
            <p:spPr>
              <a:xfrm>
                <a:off x="14249400" y="3294517"/>
                <a:ext cx="8572500" cy="3910329"/>
              </a:xfrm>
              <a:prstGeom prst="rect">
                <a:avLst/>
              </a:prstGeom>
            </p:spPr>
          </p:pic>
        </mc:Fallback>
      </mc:AlternateContent>
      <p:sp>
        <p:nvSpPr>
          <p:cNvPr id="2" name="TextBox 1">
            <a:extLst>
              <a:ext uri="{FF2B5EF4-FFF2-40B4-BE49-F238E27FC236}">
                <a16:creationId xmlns:a16="http://schemas.microsoft.com/office/drawing/2014/main" id="{02DD6842-7027-3A05-214F-22588240ED57}"/>
              </a:ext>
            </a:extLst>
          </p:cNvPr>
          <p:cNvSpPr txBox="1"/>
          <p:nvPr/>
        </p:nvSpPr>
        <p:spPr>
          <a:xfrm>
            <a:off x="2872740" y="183733"/>
            <a:ext cx="6446520" cy="6740307"/>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b="1" dirty="0"/>
              <a:t>Cost-Effective Solution:- </a:t>
            </a:r>
            <a:r>
              <a:rPr lang="en-US" sz="2400" dirty="0"/>
              <a:t>The application is a cost-effective alternative to expensive manual inspections or consultations with experts. By using machine learning, it reduces operational costs while delivering high-quality disease detection.</a:t>
            </a:r>
          </a:p>
          <a:p>
            <a:pPr marL="342900" indent="-342900" algn="just">
              <a:buFont typeface="Wingdings" panose="05000000000000000000" pitchFamily="2" charset="2"/>
              <a:buChar char="v"/>
            </a:pPr>
            <a:r>
              <a:rPr lang="en-US" sz="2400" b="1" dirty="0"/>
              <a:t>Data-Driven Agriculture:-</a:t>
            </a:r>
            <a:r>
              <a:rPr lang="en-US" sz="2400" dirty="0"/>
              <a:t> The app promotes smarter, data-driven farming practices. By capturing and storing disease data over time, it can help farmers track trends, analyze disease patterns, and make informed decisions for future crops.</a:t>
            </a:r>
          </a:p>
          <a:p>
            <a:pPr marL="342900" indent="-342900" algn="just">
              <a:buFont typeface="Wingdings" panose="05000000000000000000" pitchFamily="2" charset="2"/>
              <a:buChar char="v"/>
            </a:pPr>
            <a:r>
              <a:rPr lang="en-US" sz="2400" b="1" dirty="0"/>
              <a:t>Scalability and Flexibility:-</a:t>
            </a:r>
            <a:r>
              <a:rPr lang="en-US" sz="2400" dirty="0"/>
              <a:t> The backend architecture, built using </a:t>
            </a:r>
            <a:r>
              <a:rPr lang="en-US" sz="2400" dirty="0" err="1"/>
              <a:t>FastAPI</a:t>
            </a:r>
            <a:r>
              <a:rPr lang="en-US" sz="2400" dirty="0"/>
              <a:t> and TensorFlow Serving, is designed for scalability. Whether there are a few users or thousands, the system can handle the demand by deploying on cloud platforms like GCP or alternatives like AWS.</a:t>
            </a:r>
            <a:endParaRPr lang="en-IN" sz="2400" dirty="0"/>
          </a:p>
        </p:txBody>
      </p:sp>
    </p:spTree>
    <p:extLst>
      <p:ext uri="{BB962C8B-B14F-4D97-AF65-F5344CB8AC3E}">
        <p14:creationId xmlns:p14="http://schemas.microsoft.com/office/powerpoint/2010/main" val="219978479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6CB74C6B-B9A0-5F81-5488-9F27B1A0BF97}"/>
              </a:ext>
            </a:extLst>
          </p:cNvPr>
          <p:cNvSpPr/>
          <p:nvPr/>
        </p:nvSpPr>
        <p:spPr>
          <a:xfrm>
            <a:off x="-1086627" y="-952501"/>
            <a:ext cx="13637014" cy="7200900"/>
          </a:xfrm>
          <a:custGeom>
            <a:avLst/>
            <a:gdLst>
              <a:gd name="connsiteX0" fmla="*/ 11329177 w 13637014"/>
              <a:gd name="connsiteY0" fmla="*/ 6464299 h 7200900"/>
              <a:gd name="connsiteX1" fmla="*/ 11722877 w 13637014"/>
              <a:gd name="connsiteY1" fmla="*/ 6464299 h 7200900"/>
              <a:gd name="connsiteX2" fmla="*/ 11907027 w 13637014"/>
              <a:gd name="connsiteY2" fmla="*/ 6832600 h 7200900"/>
              <a:gd name="connsiteX3" fmla="*/ 11722877 w 13637014"/>
              <a:gd name="connsiteY3" fmla="*/ 7200900 h 7200900"/>
              <a:gd name="connsiteX4" fmla="*/ 11329177 w 13637014"/>
              <a:gd name="connsiteY4" fmla="*/ 7200900 h 7200900"/>
              <a:gd name="connsiteX5" fmla="*/ 11145027 w 13637014"/>
              <a:gd name="connsiteY5" fmla="*/ 6832600 h 7200900"/>
              <a:gd name="connsiteX6" fmla="*/ 6078644 w 13637014"/>
              <a:gd name="connsiteY6" fmla="*/ 5989181 h 7200900"/>
              <a:gd name="connsiteX7" fmla="*/ 6536798 w 13637014"/>
              <a:gd name="connsiteY7" fmla="*/ 5989181 h 7200900"/>
              <a:gd name="connsiteX8" fmla="*/ 6725428 w 13637014"/>
              <a:gd name="connsiteY8" fmla="*/ 6366441 h 7200900"/>
              <a:gd name="connsiteX9" fmla="*/ 6536798 w 13637014"/>
              <a:gd name="connsiteY9" fmla="*/ 6743700 h 7200900"/>
              <a:gd name="connsiteX10" fmla="*/ 6078644 w 13637014"/>
              <a:gd name="connsiteY10" fmla="*/ 6743700 h 7200900"/>
              <a:gd name="connsiteX11" fmla="*/ 5890014 w 13637014"/>
              <a:gd name="connsiteY11" fmla="*/ 6366441 h 7200900"/>
              <a:gd name="connsiteX12" fmla="*/ 457200 w 13637014"/>
              <a:gd name="connsiteY12" fmla="*/ 4432299 h 7200900"/>
              <a:gd name="connsiteX13" fmla="*/ 1422400 w 13637014"/>
              <a:gd name="connsiteY13" fmla="*/ 4432299 h 7200900"/>
              <a:gd name="connsiteX14" fmla="*/ 1879600 w 13637014"/>
              <a:gd name="connsiteY14" fmla="*/ 5346700 h 7200900"/>
              <a:gd name="connsiteX15" fmla="*/ 1422400 w 13637014"/>
              <a:gd name="connsiteY15" fmla="*/ 6261100 h 7200900"/>
              <a:gd name="connsiteX16" fmla="*/ 457200 w 13637014"/>
              <a:gd name="connsiteY16" fmla="*/ 6261100 h 7200900"/>
              <a:gd name="connsiteX17" fmla="*/ 0 w 13637014"/>
              <a:gd name="connsiteY17" fmla="*/ 5346700 h 7200900"/>
              <a:gd name="connsiteX18" fmla="*/ 12205477 w 13637014"/>
              <a:gd name="connsiteY18" fmla="*/ 3848099 h 7200900"/>
              <a:gd name="connsiteX19" fmla="*/ 12903977 w 13637014"/>
              <a:gd name="connsiteY19" fmla="*/ 3848099 h 7200900"/>
              <a:gd name="connsiteX20" fmla="*/ 13202427 w 13637014"/>
              <a:gd name="connsiteY20" fmla="*/ 4445000 h 7200900"/>
              <a:gd name="connsiteX21" fmla="*/ 12903977 w 13637014"/>
              <a:gd name="connsiteY21" fmla="*/ 5041900 h 7200900"/>
              <a:gd name="connsiteX22" fmla="*/ 12205477 w 13637014"/>
              <a:gd name="connsiteY22" fmla="*/ 5041900 h 7200900"/>
              <a:gd name="connsiteX23" fmla="*/ 11907027 w 13637014"/>
              <a:gd name="connsiteY23" fmla="*/ 4445000 h 7200900"/>
              <a:gd name="connsiteX24" fmla="*/ 8351027 w 13637014"/>
              <a:gd name="connsiteY24" fmla="*/ 3771899 h 7200900"/>
              <a:gd name="connsiteX25" fmla="*/ 9316227 w 13637014"/>
              <a:gd name="connsiteY25" fmla="*/ 3771899 h 7200900"/>
              <a:gd name="connsiteX26" fmla="*/ 9773427 w 13637014"/>
              <a:gd name="connsiteY26" fmla="*/ 4686300 h 7200900"/>
              <a:gd name="connsiteX27" fmla="*/ 9316227 w 13637014"/>
              <a:gd name="connsiteY27" fmla="*/ 5600700 h 7200900"/>
              <a:gd name="connsiteX28" fmla="*/ 8351027 w 13637014"/>
              <a:gd name="connsiteY28" fmla="*/ 5600700 h 7200900"/>
              <a:gd name="connsiteX29" fmla="*/ 7893827 w 13637014"/>
              <a:gd name="connsiteY29" fmla="*/ 4686300 h 7200900"/>
              <a:gd name="connsiteX30" fmla="*/ 3908286 w 13637014"/>
              <a:gd name="connsiteY30" fmla="*/ 3228836 h 7200900"/>
              <a:gd name="connsiteX31" fmla="*/ 4575319 w 13637014"/>
              <a:gd name="connsiteY31" fmla="*/ 3228836 h 7200900"/>
              <a:gd name="connsiteX32" fmla="*/ 4869834 w 13637014"/>
              <a:gd name="connsiteY32" fmla="*/ 3817868 h 7200900"/>
              <a:gd name="connsiteX33" fmla="*/ 4575319 w 13637014"/>
              <a:gd name="connsiteY33" fmla="*/ 4406899 h 7200900"/>
              <a:gd name="connsiteX34" fmla="*/ 3908286 w 13637014"/>
              <a:gd name="connsiteY34" fmla="*/ 4406899 h 7200900"/>
              <a:gd name="connsiteX35" fmla="*/ 3613770 w 13637014"/>
              <a:gd name="connsiteY35" fmla="*/ 3817868 h 7200900"/>
              <a:gd name="connsiteX36" fmla="*/ 12990230 w 13637014"/>
              <a:gd name="connsiteY36" fmla="*/ 1892300 h 7200900"/>
              <a:gd name="connsiteX37" fmla="*/ 13448384 w 13637014"/>
              <a:gd name="connsiteY37" fmla="*/ 1892300 h 7200900"/>
              <a:gd name="connsiteX38" fmla="*/ 13637014 w 13637014"/>
              <a:gd name="connsiteY38" fmla="*/ 2269560 h 7200900"/>
              <a:gd name="connsiteX39" fmla="*/ 13448384 w 13637014"/>
              <a:gd name="connsiteY39" fmla="*/ 2646819 h 7200900"/>
              <a:gd name="connsiteX40" fmla="*/ 12990230 w 13637014"/>
              <a:gd name="connsiteY40" fmla="*/ 2646819 h 7200900"/>
              <a:gd name="connsiteX41" fmla="*/ 12801600 w 13637014"/>
              <a:gd name="connsiteY41" fmla="*/ 2269560 h 7200900"/>
              <a:gd name="connsiteX42" fmla="*/ 1569228 w 13637014"/>
              <a:gd name="connsiteY42" fmla="*/ 673100 h 7200900"/>
              <a:gd name="connsiteX43" fmla="*/ 2534428 w 13637014"/>
              <a:gd name="connsiteY43" fmla="*/ 673100 h 7200900"/>
              <a:gd name="connsiteX44" fmla="*/ 2991628 w 13637014"/>
              <a:gd name="connsiteY44" fmla="*/ 1587501 h 7200900"/>
              <a:gd name="connsiteX45" fmla="*/ 2534428 w 13637014"/>
              <a:gd name="connsiteY45" fmla="*/ 2501901 h 7200900"/>
              <a:gd name="connsiteX46" fmla="*/ 1569228 w 13637014"/>
              <a:gd name="connsiteY46" fmla="*/ 2501901 h 7200900"/>
              <a:gd name="connsiteX47" fmla="*/ 1112028 w 13637014"/>
              <a:gd name="connsiteY47" fmla="*/ 1587501 h 7200900"/>
              <a:gd name="connsiteX48" fmla="*/ 5867400 w 13637014"/>
              <a:gd name="connsiteY48" fmla="*/ 419099 h 7200900"/>
              <a:gd name="connsiteX49" fmla="*/ 6832600 w 13637014"/>
              <a:gd name="connsiteY49" fmla="*/ 419099 h 7200900"/>
              <a:gd name="connsiteX50" fmla="*/ 7289800 w 13637014"/>
              <a:gd name="connsiteY50" fmla="*/ 1333500 h 7200900"/>
              <a:gd name="connsiteX51" fmla="*/ 6832600 w 13637014"/>
              <a:gd name="connsiteY51" fmla="*/ 2247900 h 7200900"/>
              <a:gd name="connsiteX52" fmla="*/ 5867400 w 13637014"/>
              <a:gd name="connsiteY52" fmla="*/ 2247900 h 7200900"/>
              <a:gd name="connsiteX53" fmla="*/ 5410200 w 13637014"/>
              <a:gd name="connsiteY53" fmla="*/ 1333500 h 7200900"/>
              <a:gd name="connsiteX54" fmla="*/ 9772653 w 13637014"/>
              <a:gd name="connsiteY54" fmla="*/ 0 h 7200900"/>
              <a:gd name="connsiteX55" fmla="*/ 11306566 w 13637014"/>
              <a:gd name="connsiteY55" fmla="*/ 0 h 7200900"/>
              <a:gd name="connsiteX56" fmla="*/ 12073523 w 13637014"/>
              <a:gd name="connsiteY56" fmla="*/ 1663700 h 7200900"/>
              <a:gd name="connsiteX57" fmla="*/ 11306566 w 13637014"/>
              <a:gd name="connsiteY57" fmla="*/ 3327399 h 7200900"/>
              <a:gd name="connsiteX58" fmla="*/ 9772653 w 13637014"/>
              <a:gd name="connsiteY58" fmla="*/ 3327399 h 7200900"/>
              <a:gd name="connsiteX59" fmla="*/ 9005696 w 13637014"/>
              <a:gd name="connsiteY59" fmla="*/ 1663700 h 720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3637014" h="7200900">
                <a:moveTo>
                  <a:pt x="11329177" y="6464299"/>
                </a:moveTo>
                <a:lnTo>
                  <a:pt x="11722877" y="6464299"/>
                </a:lnTo>
                <a:lnTo>
                  <a:pt x="11907027" y="6832600"/>
                </a:lnTo>
                <a:lnTo>
                  <a:pt x="11722877" y="7200900"/>
                </a:lnTo>
                <a:lnTo>
                  <a:pt x="11329177" y="7200900"/>
                </a:lnTo>
                <a:lnTo>
                  <a:pt x="11145027" y="6832600"/>
                </a:lnTo>
                <a:close/>
                <a:moveTo>
                  <a:pt x="6078644" y="5989181"/>
                </a:moveTo>
                <a:lnTo>
                  <a:pt x="6536798" y="5989181"/>
                </a:lnTo>
                <a:lnTo>
                  <a:pt x="6725428" y="6366441"/>
                </a:lnTo>
                <a:lnTo>
                  <a:pt x="6536798" y="6743700"/>
                </a:lnTo>
                <a:lnTo>
                  <a:pt x="6078644" y="6743700"/>
                </a:lnTo>
                <a:lnTo>
                  <a:pt x="5890014" y="6366441"/>
                </a:lnTo>
                <a:close/>
                <a:moveTo>
                  <a:pt x="457200" y="4432299"/>
                </a:moveTo>
                <a:lnTo>
                  <a:pt x="1422400" y="4432299"/>
                </a:lnTo>
                <a:lnTo>
                  <a:pt x="1879600" y="5346700"/>
                </a:lnTo>
                <a:lnTo>
                  <a:pt x="1422400" y="6261100"/>
                </a:lnTo>
                <a:lnTo>
                  <a:pt x="457200" y="6261100"/>
                </a:lnTo>
                <a:lnTo>
                  <a:pt x="0" y="5346700"/>
                </a:lnTo>
                <a:close/>
                <a:moveTo>
                  <a:pt x="12205477" y="3848099"/>
                </a:moveTo>
                <a:lnTo>
                  <a:pt x="12903977" y="3848099"/>
                </a:lnTo>
                <a:lnTo>
                  <a:pt x="13202427" y="4445000"/>
                </a:lnTo>
                <a:lnTo>
                  <a:pt x="12903977" y="5041900"/>
                </a:lnTo>
                <a:lnTo>
                  <a:pt x="12205477" y="5041900"/>
                </a:lnTo>
                <a:lnTo>
                  <a:pt x="11907027" y="4445000"/>
                </a:lnTo>
                <a:close/>
                <a:moveTo>
                  <a:pt x="8351027" y="3771899"/>
                </a:moveTo>
                <a:lnTo>
                  <a:pt x="9316227" y="3771899"/>
                </a:lnTo>
                <a:lnTo>
                  <a:pt x="9773427" y="4686300"/>
                </a:lnTo>
                <a:lnTo>
                  <a:pt x="9316227" y="5600700"/>
                </a:lnTo>
                <a:lnTo>
                  <a:pt x="8351027" y="5600700"/>
                </a:lnTo>
                <a:lnTo>
                  <a:pt x="7893827" y="4686300"/>
                </a:lnTo>
                <a:close/>
                <a:moveTo>
                  <a:pt x="3908286" y="3228836"/>
                </a:moveTo>
                <a:lnTo>
                  <a:pt x="4575319" y="3228836"/>
                </a:lnTo>
                <a:lnTo>
                  <a:pt x="4869834" y="3817868"/>
                </a:lnTo>
                <a:lnTo>
                  <a:pt x="4575319" y="4406899"/>
                </a:lnTo>
                <a:lnTo>
                  <a:pt x="3908286" y="4406899"/>
                </a:lnTo>
                <a:lnTo>
                  <a:pt x="3613770" y="3817868"/>
                </a:lnTo>
                <a:close/>
                <a:moveTo>
                  <a:pt x="12990230" y="1892300"/>
                </a:moveTo>
                <a:lnTo>
                  <a:pt x="13448384" y="1892300"/>
                </a:lnTo>
                <a:lnTo>
                  <a:pt x="13637014" y="2269560"/>
                </a:lnTo>
                <a:lnTo>
                  <a:pt x="13448384" y="2646819"/>
                </a:lnTo>
                <a:lnTo>
                  <a:pt x="12990230" y="2646819"/>
                </a:lnTo>
                <a:lnTo>
                  <a:pt x="12801600" y="2269560"/>
                </a:lnTo>
                <a:close/>
                <a:moveTo>
                  <a:pt x="1569228" y="673100"/>
                </a:moveTo>
                <a:lnTo>
                  <a:pt x="2534428" y="673100"/>
                </a:lnTo>
                <a:lnTo>
                  <a:pt x="2991628" y="1587501"/>
                </a:lnTo>
                <a:lnTo>
                  <a:pt x="2534428" y="2501901"/>
                </a:lnTo>
                <a:lnTo>
                  <a:pt x="1569228" y="2501901"/>
                </a:lnTo>
                <a:lnTo>
                  <a:pt x="1112028" y="1587501"/>
                </a:lnTo>
                <a:close/>
                <a:moveTo>
                  <a:pt x="5867400" y="419099"/>
                </a:moveTo>
                <a:lnTo>
                  <a:pt x="6832600" y="419099"/>
                </a:lnTo>
                <a:lnTo>
                  <a:pt x="7289800" y="1333500"/>
                </a:lnTo>
                <a:lnTo>
                  <a:pt x="6832600" y="2247900"/>
                </a:lnTo>
                <a:lnTo>
                  <a:pt x="5867400" y="2247900"/>
                </a:lnTo>
                <a:lnTo>
                  <a:pt x="5410200" y="1333500"/>
                </a:lnTo>
                <a:close/>
                <a:moveTo>
                  <a:pt x="9772653" y="0"/>
                </a:moveTo>
                <a:lnTo>
                  <a:pt x="11306566" y="0"/>
                </a:lnTo>
                <a:lnTo>
                  <a:pt x="12073523" y="1663700"/>
                </a:lnTo>
                <a:lnTo>
                  <a:pt x="11306566" y="3327399"/>
                </a:lnTo>
                <a:lnTo>
                  <a:pt x="9772653" y="3327399"/>
                </a:lnTo>
                <a:lnTo>
                  <a:pt x="9005696" y="1663700"/>
                </a:lnTo>
                <a:close/>
              </a:path>
            </a:pathLst>
          </a:cu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0" name="Hexagon 9">
            <a:extLst>
              <a:ext uri="{FF2B5EF4-FFF2-40B4-BE49-F238E27FC236}">
                <a16:creationId xmlns:a16="http://schemas.microsoft.com/office/drawing/2014/main" id="{0866A4A1-08F5-E37E-DBA8-E51FCFFFFCB2}"/>
              </a:ext>
            </a:extLst>
          </p:cNvPr>
          <p:cNvSpPr/>
          <p:nvPr/>
        </p:nvSpPr>
        <p:spPr>
          <a:xfrm>
            <a:off x="1275573" y="5156199"/>
            <a:ext cx="1879600" cy="1828801"/>
          </a:xfrm>
          <a:prstGeom prst="hexagon">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11" name="Add-in 10">
                <a:extLst>
                  <a:ext uri="{FF2B5EF4-FFF2-40B4-BE49-F238E27FC236}">
                    <a16:creationId xmlns:a16="http://schemas.microsoft.com/office/drawing/2014/main" id="{1372933C-4920-304E-6659-11D386813809}"/>
                  </a:ext>
                </a:extLst>
              </p:cNvPr>
              <p:cNvGraphicFramePr>
                <a:graphicFrameLocks noGrp="1"/>
              </p:cNvGraphicFramePr>
              <p:nvPr/>
            </p:nvGraphicFramePr>
            <p:xfrm>
              <a:off x="14249400" y="3294517"/>
              <a:ext cx="8572500" cy="391032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11" name="Add-in 10">
                <a:extLst>
                  <a:ext uri="{FF2B5EF4-FFF2-40B4-BE49-F238E27FC236}">
                    <a16:creationId xmlns:a16="http://schemas.microsoft.com/office/drawing/2014/main" id="{1372933C-4920-304E-6659-11D386813809}"/>
                  </a:ext>
                </a:extLst>
              </p:cNvPr>
              <p:cNvPicPr>
                <a:picLocks noGrp="1" noRot="1" noChangeAspect="1" noMove="1" noResize="1" noEditPoints="1" noAdjustHandles="1" noChangeArrowheads="1" noChangeShapeType="1"/>
              </p:cNvPicPr>
              <p:nvPr/>
            </p:nvPicPr>
            <p:blipFill>
              <a:blip r:embed="rId3"/>
              <a:stretch>
                <a:fillRect/>
              </a:stretch>
            </p:blipFill>
            <p:spPr>
              <a:xfrm>
                <a:off x="14249400" y="3294517"/>
                <a:ext cx="8572500" cy="3910329"/>
              </a:xfrm>
              <a:prstGeom prst="rect">
                <a:avLst/>
              </a:prstGeom>
            </p:spPr>
          </p:pic>
        </mc:Fallback>
      </mc:AlternateContent>
      <p:sp>
        <p:nvSpPr>
          <p:cNvPr id="9" name="TextBox 8">
            <a:extLst>
              <a:ext uri="{FF2B5EF4-FFF2-40B4-BE49-F238E27FC236}">
                <a16:creationId xmlns:a16="http://schemas.microsoft.com/office/drawing/2014/main" id="{602997DB-E333-CBB5-07F2-7D1FD7E32392}"/>
              </a:ext>
            </a:extLst>
          </p:cNvPr>
          <p:cNvSpPr txBox="1"/>
          <p:nvPr/>
        </p:nvSpPr>
        <p:spPr>
          <a:xfrm>
            <a:off x="6339840" y="213916"/>
            <a:ext cx="5379720" cy="769441"/>
          </a:xfrm>
          <a:prstGeom prst="rect">
            <a:avLst/>
          </a:prstGeom>
          <a:noFill/>
        </p:spPr>
        <p:txBody>
          <a:bodyPr wrap="square" rtlCol="0">
            <a:spAutoFit/>
            <a:scene3d>
              <a:camera prst="orthographicFront"/>
              <a:lightRig rig="threePt" dir="t"/>
            </a:scene3d>
            <a:sp3d extrusionH="57150">
              <a:bevelT w="38100" h="38100" prst="angle"/>
            </a:sp3d>
          </a:bodyPr>
          <a:lstStyle/>
          <a:p>
            <a:pPr algn="ctr"/>
            <a:r>
              <a:rPr lang="en-IN" sz="4400" b="1" dirty="0">
                <a:solidFill>
                  <a:schemeClr val="accent6">
                    <a:lumMod val="60000"/>
                    <a:lumOff val="40000"/>
                  </a:schemeClr>
                </a:solidFill>
                <a:effectLst>
                  <a:reflection blurRad="6350" stA="50000" endA="300" endPos="50000" dist="29997" dir="5400000" sy="-100000" algn="bl" rotWithShape="0"/>
                </a:effectLst>
                <a:latin typeface="Bahnschrift SemiBold SemiConden" panose="020B0502040204020203" pitchFamily="34" charset="0"/>
              </a:rPr>
              <a:t>Project Scope</a:t>
            </a:r>
          </a:p>
        </p:txBody>
      </p:sp>
      <p:sp>
        <p:nvSpPr>
          <p:cNvPr id="14" name="Rectangle 4">
            <a:extLst>
              <a:ext uri="{FF2B5EF4-FFF2-40B4-BE49-F238E27FC236}">
                <a16:creationId xmlns:a16="http://schemas.microsoft.com/office/drawing/2014/main" id="{B065A770-D943-A3D2-F0D5-9BA7FF13528F}"/>
              </a:ext>
            </a:extLst>
          </p:cNvPr>
          <p:cNvSpPr>
            <a:spLocks noChangeArrowheads="1"/>
          </p:cNvSpPr>
          <p:nvPr/>
        </p:nvSpPr>
        <p:spPr bwMode="auto">
          <a:xfrm rot="10800000" flipV="1">
            <a:off x="6553200" y="983357"/>
            <a:ext cx="516636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Expansion to Other Crops:-</a:t>
            </a:r>
            <a:r>
              <a:rPr kumimoji="0" lang="en-US" altLang="en-US" sz="2400" b="0" i="0" u="none" strike="noStrike" cap="none" normalizeH="0" baseline="0" dirty="0">
                <a:ln>
                  <a:noFill/>
                </a:ln>
                <a:solidFill>
                  <a:schemeClr val="tx1"/>
                </a:solidFill>
                <a:effectLst/>
              </a:rPr>
              <a:t> The framework can be adapted to detect diseases in various crops such as tomatoes, wheat, and corn, making the app useful across multiple agricultural sectors.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Integration of Predictive Analytics-</a:t>
            </a:r>
            <a:r>
              <a:rPr kumimoji="0" lang="en-US" altLang="en-US" sz="2400" b="0" i="0" u="none" strike="noStrike" cap="none" normalizeH="0" baseline="0" dirty="0">
                <a:ln>
                  <a:noFill/>
                </a:ln>
                <a:solidFill>
                  <a:schemeClr val="tx1"/>
                </a:solidFill>
                <a:effectLst/>
              </a:rPr>
              <a:t> The app could incorporate weather and environmental data to predict disease outbreaks before they occur, allowing farmers to take preventative measures.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Multi-Disease Detection:-</a:t>
            </a:r>
            <a:r>
              <a:rPr kumimoji="0" lang="en-US" altLang="en-US" sz="2400" b="0" i="0" u="none" strike="noStrike" cap="none" normalizeH="0" baseline="0" dirty="0">
                <a:ln>
                  <a:noFill/>
                </a:ln>
                <a:solidFill>
                  <a:schemeClr val="tx1"/>
                </a:solidFill>
                <a:effectLst/>
              </a:rPr>
              <a:t>The model can be expanded to detect multiple diseases simultaneously, providing comprehensive crop health monitoring.</a:t>
            </a:r>
          </a:p>
        </p:txBody>
      </p:sp>
      <p:pic>
        <p:nvPicPr>
          <p:cNvPr id="16" name="Picture 15">
            <a:extLst>
              <a:ext uri="{FF2B5EF4-FFF2-40B4-BE49-F238E27FC236}">
                <a16:creationId xmlns:a16="http://schemas.microsoft.com/office/drawing/2014/main" id="{1BEA6B43-C0CE-2494-7237-4E2DA3B340DC}"/>
              </a:ext>
            </a:extLst>
          </p:cNvPr>
          <p:cNvPicPr>
            <a:picLocks noChangeAspect="1"/>
          </p:cNvPicPr>
          <p:nvPr/>
        </p:nvPicPr>
        <p:blipFill rotWithShape="1">
          <a:blip r:embed="rId4">
            <a:extLst>
              <a:ext uri="{28A0092B-C50C-407E-A947-70E740481C1C}">
                <a14:useLocalDpi xmlns:a14="http://schemas.microsoft.com/office/drawing/2010/main" val="0"/>
              </a:ext>
            </a:extLst>
          </a:blip>
          <a:srcRect b="2458"/>
          <a:stretch/>
        </p:blipFill>
        <p:spPr>
          <a:xfrm>
            <a:off x="60960" y="920124"/>
            <a:ext cx="6344535" cy="5017752"/>
          </a:xfrm>
          <a:prstGeom prst="rect">
            <a:avLst/>
          </a:prstGeom>
        </p:spPr>
      </p:pic>
    </p:spTree>
    <p:extLst>
      <p:ext uri="{BB962C8B-B14F-4D97-AF65-F5344CB8AC3E}">
        <p14:creationId xmlns:p14="http://schemas.microsoft.com/office/powerpoint/2010/main" val="116260605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6CB74C6B-B9A0-5F81-5488-9F27B1A0BF97}"/>
              </a:ext>
            </a:extLst>
          </p:cNvPr>
          <p:cNvSpPr/>
          <p:nvPr/>
        </p:nvSpPr>
        <p:spPr>
          <a:xfrm>
            <a:off x="-1086627" y="-952501"/>
            <a:ext cx="13637014" cy="7200900"/>
          </a:xfrm>
          <a:custGeom>
            <a:avLst/>
            <a:gdLst>
              <a:gd name="connsiteX0" fmla="*/ 11329177 w 13637014"/>
              <a:gd name="connsiteY0" fmla="*/ 6464299 h 7200900"/>
              <a:gd name="connsiteX1" fmla="*/ 11722877 w 13637014"/>
              <a:gd name="connsiteY1" fmla="*/ 6464299 h 7200900"/>
              <a:gd name="connsiteX2" fmla="*/ 11907027 w 13637014"/>
              <a:gd name="connsiteY2" fmla="*/ 6832600 h 7200900"/>
              <a:gd name="connsiteX3" fmla="*/ 11722877 w 13637014"/>
              <a:gd name="connsiteY3" fmla="*/ 7200900 h 7200900"/>
              <a:gd name="connsiteX4" fmla="*/ 11329177 w 13637014"/>
              <a:gd name="connsiteY4" fmla="*/ 7200900 h 7200900"/>
              <a:gd name="connsiteX5" fmla="*/ 11145027 w 13637014"/>
              <a:gd name="connsiteY5" fmla="*/ 6832600 h 7200900"/>
              <a:gd name="connsiteX6" fmla="*/ 6078644 w 13637014"/>
              <a:gd name="connsiteY6" fmla="*/ 5989181 h 7200900"/>
              <a:gd name="connsiteX7" fmla="*/ 6536798 w 13637014"/>
              <a:gd name="connsiteY7" fmla="*/ 5989181 h 7200900"/>
              <a:gd name="connsiteX8" fmla="*/ 6725428 w 13637014"/>
              <a:gd name="connsiteY8" fmla="*/ 6366441 h 7200900"/>
              <a:gd name="connsiteX9" fmla="*/ 6536798 w 13637014"/>
              <a:gd name="connsiteY9" fmla="*/ 6743700 h 7200900"/>
              <a:gd name="connsiteX10" fmla="*/ 6078644 w 13637014"/>
              <a:gd name="connsiteY10" fmla="*/ 6743700 h 7200900"/>
              <a:gd name="connsiteX11" fmla="*/ 5890014 w 13637014"/>
              <a:gd name="connsiteY11" fmla="*/ 6366441 h 7200900"/>
              <a:gd name="connsiteX12" fmla="*/ 457200 w 13637014"/>
              <a:gd name="connsiteY12" fmla="*/ 4432299 h 7200900"/>
              <a:gd name="connsiteX13" fmla="*/ 1422400 w 13637014"/>
              <a:gd name="connsiteY13" fmla="*/ 4432299 h 7200900"/>
              <a:gd name="connsiteX14" fmla="*/ 1879600 w 13637014"/>
              <a:gd name="connsiteY14" fmla="*/ 5346700 h 7200900"/>
              <a:gd name="connsiteX15" fmla="*/ 1422400 w 13637014"/>
              <a:gd name="connsiteY15" fmla="*/ 6261100 h 7200900"/>
              <a:gd name="connsiteX16" fmla="*/ 457200 w 13637014"/>
              <a:gd name="connsiteY16" fmla="*/ 6261100 h 7200900"/>
              <a:gd name="connsiteX17" fmla="*/ 0 w 13637014"/>
              <a:gd name="connsiteY17" fmla="*/ 5346700 h 7200900"/>
              <a:gd name="connsiteX18" fmla="*/ 12205477 w 13637014"/>
              <a:gd name="connsiteY18" fmla="*/ 3848099 h 7200900"/>
              <a:gd name="connsiteX19" fmla="*/ 12903977 w 13637014"/>
              <a:gd name="connsiteY19" fmla="*/ 3848099 h 7200900"/>
              <a:gd name="connsiteX20" fmla="*/ 13202427 w 13637014"/>
              <a:gd name="connsiteY20" fmla="*/ 4445000 h 7200900"/>
              <a:gd name="connsiteX21" fmla="*/ 12903977 w 13637014"/>
              <a:gd name="connsiteY21" fmla="*/ 5041900 h 7200900"/>
              <a:gd name="connsiteX22" fmla="*/ 12205477 w 13637014"/>
              <a:gd name="connsiteY22" fmla="*/ 5041900 h 7200900"/>
              <a:gd name="connsiteX23" fmla="*/ 11907027 w 13637014"/>
              <a:gd name="connsiteY23" fmla="*/ 4445000 h 7200900"/>
              <a:gd name="connsiteX24" fmla="*/ 8351027 w 13637014"/>
              <a:gd name="connsiteY24" fmla="*/ 3771899 h 7200900"/>
              <a:gd name="connsiteX25" fmla="*/ 9316227 w 13637014"/>
              <a:gd name="connsiteY25" fmla="*/ 3771899 h 7200900"/>
              <a:gd name="connsiteX26" fmla="*/ 9773427 w 13637014"/>
              <a:gd name="connsiteY26" fmla="*/ 4686300 h 7200900"/>
              <a:gd name="connsiteX27" fmla="*/ 9316227 w 13637014"/>
              <a:gd name="connsiteY27" fmla="*/ 5600700 h 7200900"/>
              <a:gd name="connsiteX28" fmla="*/ 8351027 w 13637014"/>
              <a:gd name="connsiteY28" fmla="*/ 5600700 h 7200900"/>
              <a:gd name="connsiteX29" fmla="*/ 7893827 w 13637014"/>
              <a:gd name="connsiteY29" fmla="*/ 4686300 h 7200900"/>
              <a:gd name="connsiteX30" fmla="*/ 3908286 w 13637014"/>
              <a:gd name="connsiteY30" fmla="*/ 3228836 h 7200900"/>
              <a:gd name="connsiteX31" fmla="*/ 4575319 w 13637014"/>
              <a:gd name="connsiteY31" fmla="*/ 3228836 h 7200900"/>
              <a:gd name="connsiteX32" fmla="*/ 4869834 w 13637014"/>
              <a:gd name="connsiteY32" fmla="*/ 3817868 h 7200900"/>
              <a:gd name="connsiteX33" fmla="*/ 4575319 w 13637014"/>
              <a:gd name="connsiteY33" fmla="*/ 4406899 h 7200900"/>
              <a:gd name="connsiteX34" fmla="*/ 3908286 w 13637014"/>
              <a:gd name="connsiteY34" fmla="*/ 4406899 h 7200900"/>
              <a:gd name="connsiteX35" fmla="*/ 3613770 w 13637014"/>
              <a:gd name="connsiteY35" fmla="*/ 3817868 h 7200900"/>
              <a:gd name="connsiteX36" fmla="*/ 12990230 w 13637014"/>
              <a:gd name="connsiteY36" fmla="*/ 1892300 h 7200900"/>
              <a:gd name="connsiteX37" fmla="*/ 13448384 w 13637014"/>
              <a:gd name="connsiteY37" fmla="*/ 1892300 h 7200900"/>
              <a:gd name="connsiteX38" fmla="*/ 13637014 w 13637014"/>
              <a:gd name="connsiteY38" fmla="*/ 2269560 h 7200900"/>
              <a:gd name="connsiteX39" fmla="*/ 13448384 w 13637014"/>
              <a:gd name="connsiteY39" fmla="*/ 2646819 h 7200900"/>
              <a:gd name="connsiteX40" fmla="*/ 12990230 w 13637014"/>
              <a:gd name="connsiteY40" fmla="*/ 2646819 h 7200900"/>
              <a:gd name="connsiteX41" fmla="*/ 12801600 w 13637014"/>
              <a:gd name="connsiteY41" fmla="*/ 2269560 h 7200900"/>
              <a:gd name="connsiteX42" fmla="*/ 1569228 w 13637014"/>
              <a:gd name="connsiteY42" fmla="*/ 673100 h 7200900"/>
              <a:gd name="connsiteX43" fmla="*/ 2534428 w 13637014"/>
              <a:gd name="connsiteY43" fmla="*/ 673100 h 7200900"/>
              <a:gd name="connsiteX44" fmla="*/ 2991628 w 13637014"/>
              <a:gd name="connsiteY44" fmla="*/ 1587501 h 7200900"/>
              <a:gd name="connsiteX45" fmla="*/ 2534428 w 13637014"/>
              <a:gd name="connsiteY45" fmla="*/ 2501901 h 7200900"/>
              <a:gd name="connsiteX46" fmla="*/ 1569228 w 13637014"/>
              <a:gd name="connsiteY46" fmla="*/ 2501901 h 7200900"/>
              <a:gd name="connsiteX47" fmla="*/ 1112028 w 13637014"/>
              <a:gd name="connsiteY47" fmla="*/ 1587501 h 7200900"/>
              <a:gd name="connsiteX48" fmla="*/ 5867400 w 13637014"/>
              <a:gd name="connsiteY48" fmla="*/ 419099 h 7200900"/>
              <a:gd name="connsiteX49" fmla="*/ 6832600 w 13637014"/>
              <a:gd name="connsiteY49" fmla="*/ 419099 h 7200900"/>
              <a:gd name="connsiteX50" fmla="*/ 7289800 w 13637014"/>
              <a:gd name="connsiteY50" fmla="*/ 1333500 h 7200900"/>
              <a:gd name="connsiteX51" fmla="*/ 6832600 w 13637014"/>
              <a:gd name="connsiteY51" fmla="*/ 2247900 h 7200900"/>
              <a:gd name="connsiteX52" fmla="*/ 5867400 w 13637014"/>
              <a:gd name="connsiteY52" fmla="*/ 2247900 h 7200900"/>
              <a:gd name="connsiteX53" fmla="*/ 5410200 w 13637014"/>
              <a:gd name="connsiteY53" fmla="*/ 1333500 h 7200900"/>
              <a:gd name="connsiteX54" fmla="*/ 9772653 w 13637014"/>
              <a:gd name="connsiteY54" fmla="*/ 0 h 7200900"/>
              <a:gd name="connsiteX55" fmla="*/ 11306566 w 13637014"/>
              <a:gd name="connsiteY55" fmla="*/ 0 h 7200900"/>
              <a:gd name="connsiteX56" fmla="*/ 12073523 w 13637014"/>
              <a:gd name="connsiteY56" fmla="*/ 1663700 h 7200900"/>
              <a:gd name="connsiteX57" fmla="*/ 11306566 w 13637014"/>
              <a:gd name="connsiteY57" fmla="*/ 3327399 h 7200900"/>
              <a:gd name="connsiteX58" fmla="*/ 9772653 w 13637014"/>
              <a:gd name="connsiteY58" fmla="*/ 3327399 h 7200900"/>
              <a:gd name="connsiteX59" fmla="*/ 9005696 w 13637014"/>
              <a:gd name="connsiteY59" fmla="*/ 1663700 h 720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3637014" h="7200900">
                <a:moveTo>
                  <a:pt x="11329177" y="6464299"/>
                </a:moveTo>
                <a:lnTo>
                  <a:pt x="11722877" y="6464299"/>
                </a:lnTo>
                <a:lnTo>
                  <a:pt x="11907027" y="6832600"/>
                </a:lnTo>
                <a:lnTo>
                  <a:pt x="11722877" y="7200900"/>
                </a:lnTo>
                <a:lnTo>
                  <a:pt x="11329177" y="7200900"/>
                </a:lnTo>
                <a:lnTo>
                  <a:pt x="11145027" y="6832600"/>
                </a:lnTo>
                <a:close/>
                <a:moveTo>
                  <a:pt x="6078644" y="5989181"/>
                </a:moveTo>
                <a:lnTo>
                  <a:pt x="6536798" y="5989181"/>
                </a:lnTo>
                <a:lnTo>
                  <a:pt x="6725428" y="6366441"/>
                </a:lnTo>
                <a:lnTo>
                  <a:pt x="6536798" y="6743700"/>
                </a:lnTo>
                <a:lnTo>
                  <a:pt x="6078644" y="6743700"/>
                </a:lnTo>
                <a:lnTo>
                  <a:pt x="5890014" y="6366441"/>
                </a:lnTo>
                <a:close/>
                <a:moveTo>
                  <a:pt x="457200" y="4432299"/>
                </a:moveTo>
                <a:lnTo>
                  <a:pt x="1422400" y="4432299"/>
                </a:lnTo>
                <a:lnTo>
                  <a:pt x="1879600" y="5346700"/>
                </a:lnTo>
                <a:lnTo>
                  <a:pt x="1422400" y="6261100"/>
                </a:lnTo>
                <a:lnTo>
                  <a:pt x="457200" y="6261100"/>
                </a:lnTo>
                <a:lnTo>
                  <a:pt x="0" y="5346700"/>
                </a:lnTo>
                <a:close/>
                <a:moveTo>
                  <a:pt x="12205477" y="3848099"/>
                </a:moveTo>
                <a:lnTo>
                  <a:pt x="12903977" y="3848099"/>
                </a:lnTo>
                <a:lnTo>
                  <a:pt x="13202427" y="4445000"/>
                </a:lnTo>
                <a:lnTo>
                  <a:pt x="12903977" y="5041900"/>
                </a:lnTo>
                <a:lnTo>
                  <a:pt x="12205477" y="5041900"/>
                </a:lnTo>
                <a:lnTo>
                  <a:pt x="11907027" y="4445000"/>
                </a:lnTo>
                <a:close/>
                <a:moveTo>
                  <a:pt x="8351027" y="3771899"/>
                </a:moveTo>
                <a:lnTo>
                  <a:pt x="9316227" y="3771899"/>
                </a:lnTo>
                <a:lnTo>
                  <a:pt x="9773427" y="4686300"/>
                </a:lnTo>
                <a:lnTo>
                  <a:pt x="9316227" y="5600700"/>
                </a:lnTo>
                <a:lnTo>
                  <a:pt x="8351027" y="5600700"/>
                </a:lnTo>
                <a:lnTo>
                  <a:pt x="7893827" y="4686300"/>
                </a:lnTo>
                <a:close/>
                <a:moveTo>
                  <a:pt x="3908286" y="3228836"/>
                </a:moveTo>
                <a:lnTo>
                  <a:pt x="4575319" y="3228836"/>
                </a:lnTo>
                <a:lnTo>
                  <a:pt x="4869834" y="3817868"/>
                </a:lnTo>
                <a:lnTo>
                  <a:pt x="4575319" y="4406899"/>
                </a:lnTo>
                <a:lnTo>
                  <a:pt x="3908286" y="4406899"/>
                </a:lnTo>
                <a:lnTo>
                  <a:pt x="3613770" y="3817868"/>
                </a:lnTo>
                <a:close/>
                <a:moveTo>
                  <a:pt x="12990230" y="1892300"/>
                </a:moveTo>
                <a:lnTo>
                  <a:pt x="13448384" y="1892300"/>
                </a:lnTo>
                <a:lnTo>
                  <a:pt x="13637014" y="2269560"/>
                </a:lnTo>
                <a:lnTo>
                  <a:pt x="13448384" y="2646819"/>
                </a:lnTo>
                <a:lnTo>
                  <a:pt x="12990230" y="2646819"/>
                </a:lnTo>
                <a:lnTo>
                  <a:pt x="12801600" y="2269560"/>
                </a:lnTo>
                <a:close/>
                <a:moveTo>
                  <a:pt x="1569228" y="673100"/>
                </a:moveTo>
                <a:lnTo>
                  <a:pt x="2534428" y="673100"/>
                </a:lnTo>
                <a:lnTo>
                  <a:pt x="2991628" y="1587501"/>
                </a:lnTo>
                <a:lnTo>
                  <a:pt x="2534428" y="2501901"/>
                </a:lnTo>
                <a:lnTo>
                  <a:pt x="1569228" y="2501901"/>
                </a:lnTo>
                <a:lnTo>
                  <a:pt x="1112028" y="1587501"/>
                </a:lnTo>
                <a:close/>
                <a:moveTo>
                  <a:pt x="5867400" y="419099"/>
                </a:moveTo>
                <a:lnTo>
                  <a:pt x="6832600" y="419099"/>
                </a:lnTo>
                <a:lnTo>
                  <a:pt x="7289800" y="1333500"/>
                </a:lnTo>
                <a:lnTo>
                  <a:pt x="6832600" y="2247900"/>
                </a:lnTo>
                <a:lnTo>
                  <a:pt x="5867400" y="2247900"/>
                </a:lnTo>
                <a:lnTo>
                  <a:pt x="5410200" y="1333500"/>
                </a:lnTo>
                <a:close/>
                <a:moveTo>
                  <a:pt x="9772653" y="0"/>
                </a:moveTo>
                <a:lnTo>
                  <a:pt x="11306566" y="0"/>
                </a:lnTo>
                <a:lnTo>
                  <a:pt x="12073523" y="1663700"/>
                </a:lnTo>
                <a:lnTo>
                  <a:pt x="11306566" y="3327399"/>
                </a:lnTo>
                <a:lnTo>
                  <a:pt x="9772653" y="3327399"/>
                </a:lnTo>
                <a:lnTo>
                  <a:pt x="9005696" y="1663700"/>
                </a:lnTo>
                <a:close/>
              </a:path>
            </a:pathLst>
          </a:cu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0" name="Hexagon 9">
            <a:extLst>
              <a:ext uri="{FF2B5EF4-FFF2-40B4-BE49-F238E27FC236}">
                <a16:creationId xmlns:a16="http://schemas.microsoft.com/office/drawing/2014/main" id="{0866A4A1-08F5-E37E-DBA8-E51FCFFFFCB2}"/>
              </a:ext>
            </a:extLst>
          </p:cNvPr>
          <p:cNvSpPr/>
          <p:nvPr/>
        </p:nvSpPr>
        <p:spPr>
          <a:xfrm>
            <a:off x="1275573" y="5156199"/>
            <a:ext cx="1879600" cy="1828801"/>
          </a:xfrm>
          <a:prstGeom prst="hexagon">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11" name="Add-in 10">
                <a:extLst>
                  <a:ext uri="{FF2B5EF4-FFF2-40B4-BE49-F238E27FC236}">
                    <a16:creationId xmlns:a16="http://schemas.microsoft.com/office/drawing/2014/main" id="{1372933C-4920-304E-6659-11D386813809}"/>
                  </a:ext>
                </a:extLst>
              </p:cNvPr>
              <p:cNvGraphicFramePr>
                <a:graphicFrameLocks noGrp="1"/>
              </p:cNvGraphicFramePr>
              <p:nvPr/>
            </p:nvGraphicFramePr>
            <p:xfrm>
              <a:off x="14249400" y="3294517"/>
              <a:ext cx="8572500" cy="391032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11" name="Add-in 10">
                <a:extLst>
                  <a:ext uri="{FF2B5EF4-FFF2-40B4-BE49-F238E27FC236}">
                    <a16:creationId xmlns:a16="http://schemas.microsoft.com/office/drawing/2014/main" id="{1372933C-4920-304E-6659-11D386813809}"/>
                  </a:ext>
                </a:extLst>
              </p:cNvPr>
              <p:cNvPicPr>
                <a:picLocks noGrp="1" noRot="1" noChangeAspect="1" noMove="1" noResize="1" noEditPoints="1" noAdjustHandles="1" noChangeArrowheads="1" noChangeShapeType="1"/>
              </p:cNvPicPr>
              <p:nvPr/>
            </p:nvPicPr>
            <p:blipFill>
              <a:blip r:embed="rId3"/>
              <a:stretch>
                <a:fillRect/>
              </a:stretch>
            </p:blipFill>
            <p:spPr>
              <a:xfrm>
                <a:off x="14249400" y="3294517"/>
                <a:ext cx="8572500" cy="3910329"/>
              </a:xfrm>
              <a:prstGeom prst="rect">
                <a:avLst/>
              </a:prstGeom>
            </p:spPr>
          </p:pic>
        </mc:Fallback>
      </mc:AlternateContent>
      <p:sp>
        <p:nvSpPr>
          <p:cNvPr id="3" name="Rectangle 1">
            <a:extLst>
              <a:ext uri="{FF2B5EF4-FFF2-40B4-BE49-F238E27FC236}">
                <a16:creationId xmlns:a16="http://schemas.microsoft.com/office/drawing/2014/main" id="{C241C367-E384-CD80-B249-13A20489DFDA}"/>
              </a:ext>
            </a:extLst>
          </p:cNvPr>
          <p:cNvSpPr>
            <a:spLocks noChangeArrowheads="1"/>
          </p:cNvSpPr>
          <p:nvPr/>
        </p:nvSpPr>
        <p:spPr bwMode="auto">
          <a:xfrm>
            <a:off x="3398521" y="15240"/>
            <a:ext cx="5928359"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IoT Integration:</a:t>
            </a:r>
            <a:r>
              <a:rPr kumimoji="0" lang="en-US" altLang="en-US" sz="2400" b="0" i="0" u="none" strike="noStrike" cap="none" normalizeH="0" baseline="0" dirty="0">
                <a:ln>
                  <a:noFill/>
                </a:ln>
                <a:solidFill>
                  <a:schemeClr val="tx1"/>
                </a:solidFill>
                <a:effectLst/>
              </a:rPr>
              <a:t> Future versions could integrate with IoT devices like smart cameras and drones for automated disease detection across larger fields.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Global Accessibility:</a:t>
            </a:r>
            <a:r>
              <a:rPr kumimoji="0" lang="en-US" altLang="en-US" sz="2400" b="0" i="0" u="none" strike="noStrike" cap="none" normalizeH="0" baseline="0" dirty="0">
                <a:ln>
                  <a:noFill/>
                </a:ln>
                <a:solidFill>
                  <a:schemeClr val="tx1"/>
                </a:solidFill>
                <a:effectLst/>
              </a:rPr>
              <a:t> By adding multilingual support and regional customization, the app could be deployed worldwide, helping farmers in diverse climates and conditions.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Data-Driven Insights:</a:t>
            </a:r>
            <a:r>
              <a:rPr kumimoji="0" lang="en-US" altLang="en-US" sz="2400" b="0" i="0" u="none" strike="noStrike" cap="none" normalizeH="0" baseline="0" dirty="0">
                <a:ln>
                  <a:noFill/>
                </a:ln>
                <a:solidFill>
                  <a:schemeClr val="tx1"/>
                </a:solidFill>
                <a:effectLst/>
              </a:rPr>
              <a:t> The app could offer detailed reports and analytics to help farmers make data-driven decisions about crop management and disease prevention strategies.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Partnerships with Agricultural Organizations:</a:t>
            </a:r>
            <a:r>
              <a:rPr kumimoji="0" lang="en-US" altLang="en-US" sz="2400" b="0" i="0" u="none" strike="noStrike" cap="none" normalizeH="0" baseline="0" dirty="0">
                <a:ln>
                  <a:noFill/>
                </a:ln>
                <a:solidFill>
                  <a:schemeClr val="tx1"/>
                </a:solidFill>
                <a:effectLst/>
              </a:rPr>
              <a:t> Collaborations with agricultural extension services or NGOs could promote widespread adoption and provide additional support to farmers.</a:t>
            </a:r>
          </a:p>
        </p:txBody>
      </p:sp>
    </p:spTree>
    <p:extLst>
      <p:ext uri="{BB962C8B-B14F-4D97-AF65-F5344CB8AC3E}">
        <p14:creationId xmlns:p14="http://schemas.microsoft.com/office/powerpoint/2010/main" val="316913539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377E0FA8-DC5E-560A-71EE-C01EBD0D49AD}"/>
              </a:ext>
            </a:extLst>
          </p:cNvPr>
          <p:cNvSpPr/>
          <p:nvPr/>
        </p:nvSpPr>
        <p:spPr>
          <a:xfrm>
            <a:off x="6337141" y="-7995876"/>
            <a:ext cx="9056653" cy="11829029"/>
          </a:xfrm>
          <a:custGeom>
            <a:avLst/>
            <a:gdLst>
              <a:gd name="connsiteX0" fmla="*/ 2903765 w 9697811"/>
              <a:gd name="connsiteY0" fmla="*/ 10648951 h 13228865"/>
              <a:gd name="connsiteX1" fmla="*/ 4444093 w 9697811"/>
              <a:gd name="connsiteY1" fmla="*/ 10648951 h 13228865"/>
              <a:gd name="connsiteX2" fmla="*/ 5089072 w 9697811"/>
              <a:gd name="connsiteY2" fmla="*/ 11938908 h 13228865"/>
              <a:gd name="connsiteX3" fmla="*/ 4444093 w 9697811"/>
              <a:gd name="connsiteY3" fmla="*/ 13228865 h 13228865"/>
              <a:gd name="connsiteX4" fmla="*/ 2903765 w 9697811"/>
              <a:gd name="connsiteY4" fmla="*/ 13228865 h 13228865"/>
              <a:gd name="connsiteX5" fmla="*/ 2258786 w 9697811"/>
              <a:gd name="connsiteY5" fmla="*/ 11938908 h 13228865"/>
              <a:gd name="connsiteX6" fmla="*/ 5184322 w 9697811"/>
              <a:gd name="connsiteY6" fmla="*/ 9339945 h 13228865"/>
              <a:gd name="connsiteX7" fmla="*/ 6724650 w 9697811"/>
              <a:gd name="connsiteY7" fmla="*/ 9339945 h 13228865"/>
              <a:gd name="connsiteX8" fmla="*/ 7369629 w 9697811"/>
              <a:gd name="connsiteY8" fmla="*/ 10629902 h 13228865"/>
              <a:gd name="connsiteX9" fmla="*/ 6724650 w 9697811"/>
              <a:gd name="connsiteY9" fmla="*/ 11919859 h 13228865"/>
              <a:gd name="connsiteX10" fmla="*/ 5184322 w 9697811"/>
              <a:gd name="connsiteY10" fmla="*/ 11919859 h 13228865"/>
              <a:gd name="connsiteX11" fmla="*/ 4539343 w 9697811"/>
              <a:gd name="connsiteY11" fmla="*/ 10629902 h 13228865"/>
              <a:gd name="connsiteX12" fmla="*/ 654504 w 9697811"/>
              <a:gd name="connsiteY12" fmla="*/ 9258301 h 13228865"/>
              <a:gd name="connsiteX13" fmla="*/ 2194832 w 9697811"/>
              <a:gd name="connsiteY13" fmla="*/ 9258301 h 13228865"/>
              <a:gd name="connsiteX14" fmla="*/ 2839811 w 9697811"/>
              <a:gd name="connsiteY14" fmla="*/ 10548258 h 13228865"/>
              <a:gd name="connsiteX15" fmla="*/ 2194832 w 9697811"/>
              <a:gd name="connsiteY15" fmla="*/ 11838215 h 13228865"/>
              <a:gd name="connsiteX16" fmla="*/ 654504 w 9697811"/>
              <a:gd name="connsiteY16" fmla="*/ 11838215 h 13228865"/>
              <a:gd name="connsiteX17" fmla="*/ 9525 w 9697811"/>
              <a:gd name="connsiteY17" fmla="*/ 10548258 h 13228865"/>
              <a:gd name="connsiteX18" fmla="*/ 7460797 w 9697811"/>
              <a:gd name="connsiteY18" fmla="*/ 8035018 h 13228865"/>
              <a:gd name="connsiteX19" fmla="*/ 9001125 w 9697811"/>
              <a:gd name="connsiteY19" fmla="*/ 8035018 h 13228865"/>
              <a:gd name="connsiteX20" fmla="*/ 9646104 w 9697811"/>
              <a:gd name="connsiteY20" fmla="*/ 9324975 h 13228865"/>
              <a:gd name="connsiteX21" fmla="*/ 9001125 w 9697811"/>
              <a:gd name="connsiteY21" fmla="*/ 10614932 h 13228865"/>
              <a:gd name="connsiteX22" fmla="*/ 7460797 w 9697811"/>
              <a:gd name="connsiteY22" fmla="*/ 10614932 h 13228865"/>
              <a:gd name="connsiteX23" fmla="*/ 6815818 w 9697811"/>
              <a:gd name="connsiteY23" fmla="*/ 9324975 h 13228865"/>
              <a:gd name="connsiteX24" fmla="*/ 2930979 w 9697811"/>
              <a:gd name="connsiteY24" fmla="*/ 7981951 h 13228865"/>
              <a:gd name="connsiteX25" fmla="*/ 4471307 w 9697811"/>
              <a:gd name="connsiteY25" fmla="*/ 7981951 h 13228865"/>
              <a:gd name="connsiteX26" fmla="*/ 5116286 w 9697811"/>
              <a:gd name="connsiteY26" fmla="*/ 9271908 h 13228865"/>
              <a:gd name="connsiteX27" fmla="*/ 4471307 w 9697811"/>
              <a:gd name="connsiteY27" fmla="*/ 10561865 h 13228865"/>
              <a:gd name="connsiteX28" fmla="*/ 2930979 w 9697811"/>
              <a:gd name="connsiteY28" fmla="*/ 10561865 h 13228865"/>
              <a:gd name="connsiteX29" fmla="*/ 2286000 w 9697811"/>
              <a:gd name="connsiteY29" fmla="*/ 9271908 h 13228865"/>
              <a:gd name="connsiteX30" fmla="*/ 5207454 w 9697811"/>
              <a:gd name="connsiteY30" fmla="*/ 6656616 h 13228865"/>
              <a:gd name="connsiteX31" fmla="*/ 6747782 w 9697811"/>
              <a:gd name="connsiteY31" fmla="*/ 6656616 h 13228865"/>
              <a:gd name="connsiteX32" fmla="*/ 7392761 w 9697811"/>
              <a:gd name="connsiteY32" fmla="*/ 7946573 h 13228865"/>
              <a:gd name="connsiteX33" fmla="*/ 6747782 w 9697811"/>
              <a:gd name="connsiteY33" fmla="*/ 9236530 h 13228865"/>
              <a:gd name="connsiteX34" fmla="*/ 5207454 w 9697811"/>
              <a:gd name="connsiteY34" fmla="*/ 9236530 h 13228865"/>
              <a:gd name="connsiteX35" fmla="*/ 4562475 w 9697811"/>
              <a:gd name="connsiteY35" fmla="*/ 7946573 h 13228865"/>
              <a:gd name="connsiteX36" fmla="*/ 644979 w 9697811"/>
              <a:gd name="connsiteY36" fmla="*/ 6633479 h 13228865"/>
              <a:gd name="connsiteX37" fmla="*/ 2185307 w 9697811"/>
              <a:gd name="connsiteY37" fmla="*/ 6633479 h 13228865"/>
              <a:gd name="connsiteX38" fmla="*/ 2830286 w 9697811"/>
              <a:gd name="connsiteY38" fmla="*/ 7923436 h 13228865"/>
              <a:gd name="connsiteX39" fmla="*/ 2185307 w 9697811"/>
              <a:gd name="connsiteY39" fmla="*/ 9213393 h 13228865"/>
              <a:gd name="connsiteX40" fmla="*/ 644979 w 9697811"/>
              <a:gd name="connsiteY40" fmla="*/ 9213393 h 13228865"/>
              <a:gd name="connsiteX41" fmla="*/ 0 w 9697811"/>
              <a:gd name="connsiteY41" fmla="*/ 7923436 h 13228865"/>
              <a:gd name="connsiteX42" fmla="*/ 7483929 w 9697811"/>
              <a:gd name="connsiteY42" fmla="*/ 5332641 h 13228865"/>
              <a:gd name="connsiteX43" fmla="*/ 9024257 w 9697811"/>
              <a:gd name="connsiteY43" fmla="*/ 5332641 h 13228865"/>
              <a:gd name="connsiteX44" fmla="*/ 9669236 w 9697811"/>
              <a:gd name="connsiteY44" fmla="*/ 6622598 h 13228865"/>
              <a:gd name="connsiteX45" fmla="*/ 9024257 w 9697811"/>
              <a:gd name="connsiteY45" fmla="*/ 7912555 h 13228865"/>
              <a:gd name="connsiteX46" fmla="*/ 7483929 w 9697811"/>
              <a:gd name="connsiteY46" fmla="*/ 7912555 h 13228865"/>
              <a:gd name="connsiteX47" fmla="*/ 6838950 w 9697811"/>
              <a:gd name="connsiteY47" fmla="*/ 6622598 h 13228865"/>
              <a:gd name="connsiteX48" fmla="*/ 2940504 w 9697811"/>
              <a:gd name="connsiteY48" fmla="*/ 5314953 h 13228865"/>
              <a:gd name="connsiteX49" fmla="*/ 4480832 w 9697811"/>
              <a:gd name="connsiteY49" fmla="*/ 5314953 h 13228865"/>
              <a:gd name="connsiteX50" fmla="*/ 5125811 w 9697811"/>
              <a:gd name="connsiteY50" fmla="*/ 6604909 h 13228865"/>
              <a:gd name="connsiteX51" fmla="*/ 4480832 w 9697811"/>
              <a:gd name="connsiteY51" fmla="*/ 7894865 h 13228865"/>
              <a:gd name="connsiteX52" fmla="*/ 2940504 w 9697811"/>
              <a:gd name="connsiteY52" fmla="*/ 7894865 h 13228865"/>
              <a:gd name="connsiteX53" fmla="*/ 2295525 w 9697811"/>
              <a:gd name="connsiteY53" fmla="*/ 6604909 h 13228865"/>
              <a:gd name="connsiteX54" fmla="*/ 5226504 w 9697811"/>
              <a:gd name="connsiteY54" fmla="*/ 3973289 h 13228865"/>
              <a:gd name="connsiteX55" fmla="*/ 6766832 w 9697811"/>
              <a:gd name="connsiteY55" fmla="*/ 3973289 h 13228865"/>
              <a:gd name="connsiteX56" fmla="*/ 7411811 w 9697811"/>
              <a:gd name="connsiteY56" fmla="*/ 5263246 h 13228865"/>
              <a:gd name="connsiteX57" fmla="*/ 6766832 w 9697811"/>
              <a:gd name="connsiteY57" fmla="*/ 6553202 h 13228865"/>
              <a:gd name="connsiteX58" fmla="*/ 5226504 w 9697811"/>
              <a:gd name="connsiteY58" fmla="*/ 6553202 h 13228865"/>
              <a:gd name="connsiteX59" fmla="*/ 4581525 w 9697811"/>
              <a:gd name="connsiteY59" fmla="*/ 5263246 h 13228865"/>
              <a:gd name="connsiteX60" fmla="*/ 673554 w 9697811"/>
              <a:gd name="connsiteY60" fmla="*/ 3924301 h 13228865"/>
              <a:gd name="connsiteX61" fmla="*/ 2213882 w 9697811"/>
              <a:gd name="connsiteY61" fmla="*/ 3924301 h 13228865"/>
              <a:gd name="connsiteX62" fmla="*/ 2858861 w 9697811"/>
              <a:gd name="connsiteY62" fmla="*/ 5214259 h 13228865"/>
              <a:gd name="connsiteX63" fmla="*/ 2854099 w 9697811"/>
              <a:gd name="connsiteY63" fmla="*/ 5223784 h 13228865"/>
              <a:gd name="connsiteX64" fmla="*/ 2858861 w 9697811"/>
              <a:gd name="connsiteY64" fmla="*/ 5233309 h 13228865"/>
              <a:gd name="connsiteX65" fmla="*/ 2213882 w 9697811"/>
              <a:gd name="connsiteY65" fmla="*/ 6523264 h 13228865"/>
              <a:gd name="connsiteX66" fmla="*/ 673554 w 9697811"/>
              <a:gd name="connsiteY66" fmla="*/ 6523264 h 13228865"/>
              <a:gd name="connsiteX67" fmla="*/ 28575 w 9697811"/>
              <a:gd name="connsiteY67" fmla="*/ 5233309 h 13228865"/>
              <a:gd name="connsiteX68" fmla="*/ 33337 w 9697811"/>
              <a:gd name="connsiteY68" fmla="*/ 5223784 h 13228865"/>
              <a:gd name="connsiteX69" fmla="*/ 28575 w 9697811"/>
              <a:gd name="connsiteY69" fmla="*/ 5214259 h 13228865"/>
              <a:gd name="connsiteX70" fmla="*/ 7512504 w 9697811"/>
              <a:gd name="connsiteY70" fmla="*/ 2649312 h 13228865"/>
              <a:gd name="connsiteX71" fmla="*/ 9052832 w 9697811"/>
              <a:gd name="connsiteY71" fmla="*/ 2649312 h 13228865"/>
              <a:gd name="connsiteX72" fmla="*/ 9697811 w 9697811"/>
              <a:gd name="connsiteY72" fmla="*/ 3939269 h 13228865"/>
              <a:gd name="connsiteX73" fmla="*/ 9052832 w 9697811"/>
              <a:gd name="connsiteY73" fmla="*/ 5229226 h 13228865"/>
              <a:gd name="connsiteX74" fmla="*/ 7512504 w 9697811"/>
              <a:gd name="connsiteY74" fmla="*/ 5229226 h 13228865"/>
              <a:gd name="connsiteX75" fmla="*/ 6867525 w 9697811"/>
              <a:gd name="connsiteY75" fmla="*/ 3939269 h 13228865"/>
              <a:gd name="connsiteX76" fmla="*/ 2950029 w 9697811"/>
              <a:gd name="connsiteY76" fmla="*/ 2647953 h 13228865"/>
              <a:gd name="connsiteX77" fmla="*/ 4490357 w 9697811"/>
              <a:gd name="connsiteY77" fmla="*/ 2647953 h 13228865"/>
              <a:gd name="connsiteX78" fmla="*/ 5135336 w 9697811"/>
              <a:gd name="connsiteY78" fmla="*/ 3937910 h 13228865"/>
              <a:gd name="connsiteX79" fmla="*/ 4490357 w 9697811"/>
              <a:gd name="connsiteY79" fmla="*/ 5227867 h 13228865"/>
              <a:gd name="connsiteX80" fmla="*/ 2950029 w 9697811"/>
              <a:gd name="connsiteY80" fmla="*/ 5227867 h 13228865"/>
              <a:gd name="connsiteX81" fmla="*/ 2305050 w 9697811"/>
              <a:gd name="connsiteY81" fmla="*/ 3937910 h 13228865"/>
              <a:gd name="connsiteX82" fmla="*/ 5226504 w 9697811"/>
              <a:gd name="connsiteY82" fmla="*/ 1332143 h 13228865"/>
              <a:gd name="connsiteX83" fmla="*/ 6766832 w 9697811"/>
              <a:gd name="connsiteY83" fmla="*/ 1332143 h 13228865"/>
              <a:gd name="connsiteX84" fmla="*/ 7411811 w 9697811"/>
              <a:gd name="connsiteY84" fmla="*/ 2622100 h 13228865"/>
              <a:gd name="connsiteX85" fmla="*/ 6766832 w 9697811"/>
              <a:gd name="connsiteY85" fmla="*/ 3912056 h 13228865"/>
              <a:gd name="connsiteX86" fmla="*/ 5226504 w 9697811"/>
              <a:gd name="connsiteY86" fmla="*/ 3912056 h 13228865"/>
              <a:gd name="connsiteX87" fmla="*/ 4581525 w 9697811"/>
              <a:gd name="connsiteY87" fmla="*/ 2622100 h 13228865"/>
              <a:gd name="connsiteX88" fmla="*/ 697367 w 9697811"/>
              <a:gd name="connsiteY88" fmla="*/ 1257301 h 13228865"/>
              <a:gd name="connsiteX89" fmla="*/ 2237695 w 9697811"/>
              <a:gd name="connsiteY89" fmla="*/ 1257301 h 13228865"/>
              <a:gd name="connsiteX90" fmla="*/ 2882674 w 9697811"/>
              <a:gd name="connsiteY90" fmla="*/ 2547258 h 13228865"/>
              <a:gd name="connsiteX91" fmla="*/ 2237695 w 9697811"/>
              <a:gd name="connsiteY91" fmla="*/ 3837215 h 13228865"/>
              <a:gd name="connsiteX92" fmla="*/ 697367 w 9697811"/>
              <a:gd name="connsiteY92" fmla="*/ 3837215 h 13228865"/>
              <a:gd name="connsiteX93" fmla="*/ 52388 w 9697811"/>
              <a:gd name="connsiteY93" fmla="*/ 2547258 h 13228865"/>
              <a:gd name="connsiteX94" fmla="*/ 2978604 w 9697811"/>
              <a:gd name="connsiteY94" fmla="*/ 0 h 13228865"/>
              <a:gd name="connsiteX95" fmla="*/ 4518932 w 9697811"/>
              <a:gd name="connsiteY95" fmla="*/ 0 h 13228865"/>
              <a:gd name="connsiteX96" fmla="*/ 5163911 w 9697811"/>
              <a:gd name="connsiteY96" fmla="*/ 1289957 h 13228865"/>
              <a:gd name="connsiteX97" fmla="*/ 4518932 w 9697811"/>
              <a:gd name="connsiteY97" fmla="*/ 2579914 h 13228865"/>
              <a:gd name="connsiteX98" fmla="*/ 2978604 w 9697811"/>
              <a:gd name="connsiteY98" fmla="*/ 2579914 h 13228865"/>
              <a:gd name="connsiteX99" fmla="*/ 2333625 w 9697811"/>
              <a:gd name="connsiteY99" fmla="*/ 1289957 h 13228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697811" h="13228865">
                <a:moveTo>
                  <a:pt x="2903765" y="10648951"/>
                </a:moveTo>
                <a:lnTo>
                  <a:pt x="4444093" y="10648951"/>
                </a:lnTo>
                <a:lnTo>
                  <a:pt x="5089072" y="11938908"/>
                </a:lnTo>
                <a:lnTo>
                  <a:pt x="4444093" y="13228865"/>
                </a:lnTo>
                <a:lnTo>
                  <a:pt x="2903765" y="13228865"/>
                </a:lnTo>
                <a:lnTo>
                  <a:pt x="2258786" y="11938908"/>
                </a:lnTo>
                <a:close/>
                <a:moveTo>
                  <a:pt x="5184322" y="9339945"/>
                </a:moveTo>
                <a:lnTo>
                  <a:pt x="6724650" y="9339945"/>
                </a:lnTo>
                <a:lnTo>
                  <a:pt x="7369629" y="10629902"/>
                </a:lnTo>
                <a:lnTo>
                  <a:pt x="6724650" y="11919859"/>
                </a:lnTo>
                <a:lnTo>
                  <a:pt x="5184322" y="11919859"/>
                </a:lnTo>
                <a:lnTo>
                  <a:pt x="4539343" y="10629902"/>
                </a:lnTo>
                <a:close/>
                <a:moveTo>
                  <a:pt x="654504" y="9258301"/>
                </a:moveTo>
                <a:lnTo>
                  <a:pt x="2194832" y="9258301"/>
                </a:lnTo>
                <a:lnTo>
                  <a:pt x="2839811" y="10548258"/>
                </a:lnTo>
                <a:lnTo>
                  <a:pt x="2194832" y="11838215"/>
                </a:lnTo>
                <a:lnTo>
                  <a:pt x="654504" y="11838215"/>
                </a:lnTo>
                <a:lnTo>
                  <a:pt x="9525" y="10548258"/>
                </a:lnTo>
                <a:close/>
                <a:moveTo>
                  <a:pt x="7460797" y="8035018"/>
                </a:moveTo>
                <a:lnTo>
                  <a:pt x="9001125" y="8035018"/>
                </a:lnTo>
                <a:lnTo>
                  <a:pt x="9646104" y="9324975"/>
                </a:lnTo>
                <a:lnTo>
                  <a:pt x="9001125" y="10614932"/>
                </a:lnTo>
                <a:lnTo>
                  <a:pt x="7460797" y="10614932"/>
                </a:lnTo>
                <a:lnTo>
                  <a:pt x="6815818" y="9324975"/>
                </a:lnTo>
                <a:close/>
                <a:moveTo>
                  <a:pt x="2930979" y="7981951"/>
                </a:moveTo>
                <a:lnTo>
                  <a:pt x="4471307" y="7981951"/>
                </a:lnTo>
                <a:lnTo>
                  <a:pt x="5116286" y="9271908"/>
                </a:lnTo>
                <a:lnTo>
                  <a:pt x="4471307" y="10561865"/>
                </a:lnTo>
                <a:lnTo>
                  <a:pt x="2930979" y="10561865"/>
                </a:lnTo>
                <a:lnTo>
                  <a:pt x="2286000" y="9271908"/>
                </a:lnTo>
                <a:close/>
                <a:moveTo>
                  <a:pt x="5207454" y="6656616"/>
                </a:moveTo>
                <a:lnTo>
                  <a:pt x="6747782" y="6656616"/>
                </a:lnTo>
                <a:lnTo>
                  <a:pt x="7392761" y="7946573"/>
                </a:lnTo>
                <a:lnTo>
                  <a:pt x="6747782" y="9236530"/>
                </a:lnTo>
                <a:lnTo>
                  <a:pt x="5207454" y="9236530"/>
                </a:lnTo>
                <a:lnTo>
                  <a:pt x="4562475" y="7946573"/>
                </a:lnTo>
                <a:close/>
                <a:moveTo>
                  <a:pt x="644979" y="6633479"/>
                </a:moveTo>
                <a:lnTo>
                  <a:pt x="2185307" y="6633479"/>
                </a:lnTo>
                <a:lnTo>
                  <a:pt x="2830286" y="7923436"/>
                </a:lnTo>
                <a:lnTo>
                  <a:pt x="2185307" y="9213393"/>
                </a:lnTo>
                <a:lnTo>
                  <a:pt x="644979" y="9213393"/>
                </a:lnTo>
                <a:lnTo>
                  <a:pt x="0" y="7923436"/>
                </a:lnTo>
                <a:close/>
                <a:moveTo>
                  <a:pt x="7483929" y="5332641"/>
                </a:moveTo>
                <a:lnTo>
                  <a:pt x="9024257" y="5332641"/>
                </a:lnTo>
                <a:lnTo>
                  <a:pt x="9669236" y="6622598"/>
                </a:lnTo>
                <a:lnTo>
                  <a:pt x="9024257" y="7912555"/>
                </a:lnTo>
                <a:lnTo>
                  <a:pt x="7483929" y="7912555"/>
                </a:lnTo>
                <a:lnTo>
                  <a:pt x="6838950" y="6622598"/>
                </a:lnTo>
                <a:close/>
                <a:moveTo>
                  <a:pt x="2940504" y="5314953"/>
                </a:moveTo>
                <a:lnTo>
                  <a:pt x="4480832" y="5314953"/>
                </a:lnTo>
                <a:lnTo>
                  <a:pt x="5125811" y="6604909"/>
                </a:lnTo>
                <a:lnTo>
                  <a:pt x="4480832" y="7894865"/>
                </a:lnTo>
                <a:lnTo>
                  <a:pt x="2940504" y="7894865"/>
                </a:lnTo>
                <a:lnTo>
                  <a:pt x="2295525" y="6604909"/>
                </a:lnTo>
                <a:close/>
                <a:moveTo>
                  <a:pt x="5226504" y="3973289"/>
                </a:moveTo>
                <a:lnTo>
                  <a:pt x="6766832" y="3973289"/>
                </a:lnTo>
                <a:lnTo>
                  <a:pt x="7411811" y="5263246"/>
                </a:lnTo>
                <a:lnTo>
                  <a:pt x="6766832" y="6553202"/>
                </a:lnTo>
                <a:lnTo>
                  <a:pt x="5226504" y="6553202"/>
                </a:lnTo>
                <a:lnTo>
                  <a:pt x="4581525" y="5263246"/>
                </a:lnTo>
                <a:close/>
                <a:moveTo>
                  <a:pt x="673554" y="3924301"/>
                </a:moveTo>
                <a:lnTo>
                  <a:pt x="2213882" y="3924301"/>
                </a:lnTo>
                <a:lnTo>
                  <a:pt x="2858861" y="5214259"/>
                </a:lnTo>
                <a:lnTo>
                  <a:pt x="2854099" y="5223784"/>
                </a:lnTo>
                <a:lnTo>
                  <a:pt x="2858861" y="5233309"/>
                </a:lnTo>
                <a:lnTo>
                  <a:pt x="2213882" y="6523264"/>
                </a:lnTo>
                <a:lnTo>
                  <a:pt x="673554" y="6523264"/>
                </a:lnTo>
                <a:lnTo>
                  <a:pt x="28575" y="5233309"/>
                </a:lnTo>
                <a:lnTo>
                  <a:pt x="33337" y="5223784"/>
                </a:lnTo>
                <a:lnTo>
                  <a:pt x="28575" y="5214259"/>
                </a:lnTo>
                <a:close/>
                <a:moveTo>
                  <a:pt x="7512504" y="2649312"/>
                </a:moveTo>
                <a:lnTo>
                  <a:pt x="9052832" y="2649312"/>
                </a:lnTo>
                <a:lnTo>
                  <a:pt x="9697811" y="3939269"/>
                </a:lnTo>
                <a:lnTo>
                  <a:pt x="9052832" y="5229226"/>
                </a:lnTo>
                <a:lnTo>
                  <a:pt x="7512504" y="5229226"/>
                </a:lnTo>
                <a:lnTo>
                  <a:pt x="6867525" y="3939269"/>
                </a:lnTo>
                <a:close/>
                <a:moveTo>
                  <a:pt x="2950029" y="2647953"/>
                </a:moveTo>
                <a:lnTo>
                  <a:pt x="4490357" y="2647953"/>
                </a:lnTo>
                <a:lnTo>
                  <a:pt x="5135336" y="3937910"/>
                </a:lnTo>
                <a:lnTo>
                  <a:pt x="4490357" y="5227867"/>
                </a:lnTo>
                <a:lnTo>
                  <a:pt x="2950029" y="5227867"/>
                </a:lnTo>
                <a:lnTo>
                  <a:pt x="2305050" y="3937910"/>
                </a:lnTo>
                <a:close/>
                <a:moveTo>
                  <a:pt x="5226504" y="1332143"/>
                </a:moveTo>
                <a:lnTo>
                  <a:pt x="6766832" y="1332143"/>
                </a:lnTo>
                <a:lnTo>
                  <a:pt x="7411811" y="2622100"/>
                </a:lnTo>
                <a:lnTo>
                  <a:pt x="6766832" y="3912056"/>
                </a:lnTo>
                <a:lnTo>
                  <a:pt x="5226504" y="3912056"/>
                </a:lnTo>
                <a:lnTo>
                  <a:pt x="4581525" y="2622100"/>
                </a:lnTo>
                <a:close/>
                <a:moveTo>
                  <a:pt x="697367" y="1257301"/>
                </a:moveTo>
                <a:lnTo>
                  <a:pt x="2237695" y="1257301"/>
                </a:lnTo>
                <a:lnTo>
                  <a:pt x="2882674" y="2547258"/>
                </a:lnTo>
                <a:lnTo>
                  <a:pt x="2237695" y="3837215"/>
                </a:lnTo>
                <a:lnTo>
                  <a:pt x="697367" y="3837215"/>
                </a:lnTo>
                <a:lnTo>
                  <a:pt x="52388" y="2547258"/>
                </a:lnTo>
                <a:close/>
                <a:moveTo>
                  <a:pt x="2978604" y="0"/>
                </a:moveTo>
                <a:lnTo>
                  <a:pt x="4518932" y="0"/>
                </a:lnTo>
                <a:lnTo>
                  <a:pt x="5163911" y="1289957"/>
                </a:lnTo>
                <a:lnTo>
                  <a:pt x="4518932" y="2579914"/>
                </a:lnTo>
                <a:lnTo>
                  <a:pt x="2978604" y="2579914"/>
                </a:lnTo>
                <a:lnTo>
                  <a:pt x="2333625" y="1289957"/>
                </a:lnTo>
                <a:close/>
              </a:path>
            </a:pathLst>
          </a:cu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 name="Hexagon 1">
            <a:extLst>
              <a:ext uri="{FF2B5EF4-FFF2-40B4-BE49-F238E27FC236}">
                <a16:creationId xmlns:a16="http://schemas.microsoft.com/office/drawing/2014/main" id="{45641B99-E2DD-E06F-66D4-8BF367339A6D}"/>
              </a:ext>
            </a:extLst>
          </p:cNvPr>
          <p:cNvSpPr/>
          <p:nvPr/>
        </p:nvSpPr>
        <p:spPr>
          <a:xfrm>
            <a:off x="2527141" y="2276336"/>
            <a:ext cx="1256065" cy="1178063"/>
          </a:xfrm>
          <a:prstGeom prst="hexagon">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Hexagon 2">
            <a:extLst>
              <a:ext uri="{FF2B5EF4-FFF2-40B4-BE49-F238E27FC236}">
                <a16:creationId xmlns:a16="http://schemas.microsoft.com/office/drawing/2014/main" id="{E0789E38-77C9-F588-DEB2-5D3C97F6C0DB}"/>
              </a:ext>
            </a:extLst>
          </p:cNvPr>
          <p:cNvSpPr/>
          <p:nvPr/>
        </p:nvSpPr>
        <p:spPr>
          <a:xfrm>
            <a:off x="10820400" y="2895599"/>
            <a:ext cx="1295400" cy="1193801"/>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Hexagon 3">
            <a:extLst>
              <a:ext uri="{FF2B5EF4-FFF2-40B4-BE49-F238E27FC236}">
                <a16:creationId xmlns:a16="http://schemas.microsoft.com/office/drawing/2014/main" id="{9BB2C051-BDC2-5956-C7F1-0833D313897B}"/>
              </a:ext>
            </a:extLst>
          </p:cNvPr>
          <p:cNvSpPr/>
          <p:nvPr/>
        </p:nvSpPr>
        <p:spPr>
          <a:xfrm>
            <a:off x="25400" y="-279401"/>
            <a:ext cx="1879600" cy="1828801"/>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Hexagon 4">
            <a:extLst>
              <a:ext uri="{FF2B5EF4-FFF2-40B4-BE49-F238E27FC236}">
                <a16:creationId xmlns:a16="http://schemas.microsoft.com/office/drawing/2014/main" id="{5A521E39-96E3-8202-EC45-992D097DB9BA}"/>
              </a:ext>
            </a:extLst>
          </p:cNvPr>
          <p:cNvSpPr/>
          <p:nvPr/>
        </p:nvSpPr>
        <p:spPr>
          <a:xfrm>
            <a:off x="10058400" y="5511799"/>
            <a:ext cx="762000" cy="736601"/>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Hexagon 5">
            <a:extLst>
              <a:ext uri="{FF2B5EF4-FFF2-40B4-BE49-F238E27FC236}">
                <a16:creationId xmlns:a16="http://schemas.microsoft.com/office/drawing/2014/main" id="{85D48101-3AA5-8887-48FC-28A8C780F754}"/>
              </a:ext>
            </a:extLst>
          </p:cNvPr>
          <p:cNvSpPr/>
          <p:nvPr/>
        </p:nvSpPr>
        <p:spPr>
          <a:xfrm>
            <a:off x="4803387" y="5036681"/>
            <a:ext cx="835414" cy="754519"/>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Hexagon 6">
            <a:extLst>
              <a:ext uri="{FF2B5EF4-FFF2-40B4-BE49-F238E27FC236}">
                <a16:creationId xmlns:a16="http://schemas.microsoft.com/office/drawing/2014/main" id="{746ACBC9-436D-0366-1D3E-4478E7C2D7EB}"/>
              </a:ext>
            </a:extLst>
          </p:cNvPr>
          <p:cNvSpPr/>
          <p:nvPr/>
        </p:nvSpPr>
        <p:spPr>
          <a:xfrm>
            <a:off x="6807200" y="2819399"/>
            <a:ext cx="1879600" cy="1828801"/>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15" name="Table 14">
            <a:extLst>
              <a:ext uri="{FF2B5EF4-FFF2-40B4-BE49-F238E27FC236}">
                <a16:creationId xmlns:a16="http://schemas.microsoft.com/office/drawing/2014/main" id="{F8C74D0F-4341-03BB-50BD-BB32F27C9D01}"/>
              </a:ext>
            </a:extLst>
          </p:cNvPr>
          <p:cNvGraphicFramePr>
            <a:graphicFrameLocks noGrp="1"/>
          </p:cNvGraphicFramePr>
          <p:nvPr>
            <p:extLst>
              <p:ext uri="{D42A27DB-BD31-4B8C-83A1-F6EECF244321}">
                <p14:modId xmlns:p14="http://schemas.microsoft.com/office/powerpoint/2010/main" val="3937044790"/>
              </p:ext>
            </p:extLst>
          </p:nvPr>
        </p:nvGraphicFramePr>
        <p:xfrm>
          <a:off x="333402" y="634999"/>
          <a:ext cx="6838456" cy="5255152"/>
        </p:xfrm>
        <a:graphic>
          <a:graphicData uri="http://schemas.openxmlformats.org/drawingml/2006/table">
            <a:tbl>
              <a:tblPr firstRow="1" bandRow="1">
                <a:effectLst>
                  <a:innerShdw blurRad="63500" dist="50800" dir="13500000">
                    <a:prstClr val="black">
                      <a:alpha val="50000"/>
                    </a:prstClr>
                  </a:innerShdw>
                  <a:reflection blurRad="6350" stA="50000" endA="300" endPos="38500" dist="50800" dir="5400000" sy="-100000" algn="bl" rotWithShape="0"/>
                </a:effectLst>
                <a:tableStyleId>{2D5ABB26-0587-4C30-8999-92F81FD0307C}</a:tableStyleId>
              </a:tblPr>
              <a:tblGrid>
                <a:gridCol w="2531622">
                  <a:extLst>
                    <a:ext uri="{9D8B030D-6E8A-4147-A177-3AD203B41FA5}">
                      <a16:colId xmlns:a16="http://schemas.microsoft.com/office/drawing/2014/main" val="3527774236"/>
                    </a:ext>
                  </a:extLst>
                </a:gridCol>
                <a:gridCol w="4306834">
                  <a:extLst>
                    <a:ext uri="{9D8B030D-6E8A-4147-A177-3AD203B41FA5}">
                      <a16:colId xmlns:a16="http://schemas.microsoft.com/office/drawing/2014/main" val="1973329507"/>
                    </a:ext>
                  </a:extLst>
                </a:gridCol>
              </a:tblGrid>
              <a:tr h="731207">
                <a:tc gridSpan="2">
                  <a:txBody>
                    <a:bodyPr/>
                    <a:lstStyle/>
                    <a:p>
                      <a:pPr algn="ctr"/>
                      <a:r>
                        <a:rPr lang="en-IN" sz="4800" dirty="0">
                          <a:solidFill>
                            <a:schemeClr val="tx1"/>
                          </a:solidFill>
                          <a:latin typeface="Bahnschrift SemiBold SemiConden" panose="020B0502040204020203" pitchFamily="34" charset="0"/>
                        </a:rPr>
                        <a:t>Our Project Team</a:t>
                      </a:r>
                    </a:p>
                  </a:txBody>
                  <a:tcPr marL="83127" marR="83127"/>
                </a:tc>
                <a:tc hMerge="1">
                  <a:txBody>
                    <a:bodyPr/>
                    <a:lstStyle/>
                    <a:p>
                      <a:endParaRPr lang="en-IN" dirty="0"/>
                    </a:p>
                  </a:txBody>
                  <a:tcPr/>
                </a:tc>
                <a:extLst>
                  <a:ext uri="{0D108BD9-81ED-4DB2-BD59-A6C34878D82A}">
                    <a16:rowId xmlns:a16="http://schemas.microsoft.com/office/drawing/2014/main" val="1915894149"/>
                  </a:ext>
                </a:extLst>
              </a:tr>
              <a:tr h="901180">
                <a:tc>
                  <a:txBody>
                    <a:bodyPr/>
                    <a:lstStyle/>
                    <a:p>
                      <a:pPr algn="ctr"/>
                      <a:r>
                        <a:rPr lang="en-IN" sz="4000" dirty="0">
                          <a:solidFill>
                            <a:schemeClr val="accent6">
                              <a:lumMod val="50000"/>
                            </a:schemeClr>
                          </a:solidFill>
                          <a:latin typeface="Bahnschrift SemiBold SemiConden" panose="020B0502040204020203" pitchFamily="34" charset="0"/>
                        </a:rPr>
                        <a:t>Roll No.</a:t>
                      </a:r>
                    </a:p>
                  </a:txBody>
                  <a:tcPr/>
                </a:tc>
                <a:tc>
                  <a:txBody>
                    <a:bodyPr/>
                    <a:lstStyle/>
                    <a:p>
                      <a:pPr algn="ctr"/>
                      <a:r>
                        <a:rPr lang="en-IN" sz="4000" dirty="0">
                          <a:solidFill>
                            <a:schemeClr val="accent6">
                              <a:lumMod val="50000"/>
                            </a:schemeClr>
                          </a:solidFill>
                          <a:latin typeface="Bahnschrift SemiBold SemiConden" panose="020B0502040204020203" pitchFamily="34" charset="0"/>
                        </a:rPr>
                        <a:t>Members</a:t>
                      </a:r>
                    </a:p>
                  </a:txBody>
                  <a:tcPr/>
                </a:tc>
                <a:extLst>
                  <a:ext uri="{0D108BD9-81ED-4DB2-BD59-A6C34878D82A}">
                    <a16:rowId xmlns:a16="http://schemas.microsoft.com/office/drawing/2014/main" val="4111898726"/>
                  </a:ext>
                </a:extLst>
              </a:tr>
              <a:tr h="677043">
                <a:tc>
                  <a:txBody>
                    <a:bodyPr/>
                    <a:lstStyle/>
                    <a:p>
                      <a:pPr algn="ctr"/>
                      <a:r>
                        <a:rPr lang="en-IN" sz="4000" dirty="0">
                          <a:solidFill>
                            <a:schemeClr val="bg1">
                              <a:lumMod val="50000"/>
                            </a:schemeClr>
                          </a:solidFill>
                          <a:latin typeface="Bahnschrift SemiBold SemiConden" panose="020B0502040204020203" pitchFamily="34" charset="0"/>
                        </a:rPr>
                        <a:t>1.</a:t>
                      </a:r>
                    </a:p>
                  </a:txBody>
                  <a:tcPr/>
                </a:tc>
                <a:tc>
                  <a:txBody>
                    <a:bodyPr/>
                    <a:lstStyle/>
                    <a:p>
                      <a:pPr algn="ctr"/>
                      <a:r>
                        <a:rPr lang="en-IN" sz="4000" dirty="0">
                          <a:solidFill>
                            <a:schemeClr val="bg1">
                              <a:lumMod val="50000"/>
                            </a:schemeClr>
                          </a:solidFill>
                          <a:latin typeface="Bahnschrift SemiBold SemiConden" panose="020B0502040204020203" pitchFamily="34" charset="0"/>
                        </a:rPr>
                        <a:t>Aachal </a:t>
                      </a:r>
                      <a:r>
                        <a:rPr lang="en-IN" sz="4000" dirty="0" err="1">
                          <a:solidFill>
                            <a:schemeClr val="bg1">
                              <a:lumMod val="50000"/>
                            </a:schemeClr>
                          </a:solidFill>
                          <a:latin typeface="Bahnschrift SemiBold SemiConden" panose="020B0502040204020203" pitchFamily="34" charset="0"/>
                        </a:rPr>
                        <a:t>Badjate</a:t>
                      </a:r>
                      <a:endParaRPr lang="en-IN" sz="4000" dirty="0">
                        <a:solidFill>
                          <a:schemeClr val="bg1">
                            <a:lumMod val="50000"/>
                          </a:schemeClr>
                        </a:solidFill>
                        <a:latin typeface="Bahnschrift SemiBold SemiConden" panose="020B0502040204020203" pitchFamily="34" charset="0"/>
                      </a:endParaRPr>
                    </a:p>
                  </a:txBody>
                  <a:tcPr/>
                </a:tc>
                <a:extLst>
                  <a:ext uri="{0D108BD9-81ED-4DB2-BD59-A6C34878D82A}">
                    <a16:rowId xmlns:a16="http://schemas.microsoft.com/office/drawing/2014/main" val="2388982632"/>
                  </a:ext>
                </a:extLst>
              </a:tr>
              <a:tr h="677043">
                <a:tc>
                  <a:txBody>
                    <a:bodyPr/>
                    <a:lstStyle/>
                    <a:p>
                      <a:pPr algn="ctr"/>
                      <a:r>
                        <a:rPr lang="en-IN" sz="4000" dirty="0">
                          <a:solidFill>
                            <a:schemeClr val="bg1">
                              <a:lumMod val="50000"/>
                            </a:schemeClr>
                          </a:solidFill>
                          <a:latin typeface="Bahnschrift SemiBold SemiConden" panose="020B0502040204020203" pitchFamily="34" charset="0"/>
                        </a:rPr>
                        <a:t>10.</a:t>
                      </a:r>
                    </a:p>
                  </a:txBody>
                  <a:tcPr/>
                </a:tc>
                <a:tc>
                  <a:txBody>
                    <a:bodyPr/>
                    <a:lstStyle/>
                    <a:p>
                      <a:pPr algn="ctr"/>
                      <a:r>
                        <a:rPr lang="en-IN" sz="4000" dirty="0">
                          <a:solidFill>
                            <a:schemeClr val="bg1">
                              <a:lumMod val="50000"/>
                            </a:schemeClr>
                          </a:solidFill>
                          <a:latin typeface="Bahnschrift SemiBold SemiConden" panose="020B0502040204020203" pitchFamily="34" charset="0"/>
                        </a:rPr>
                        <a:t>Niharika </a:t>
                      </a:r>
                      <a:r>
                        <a:rPr lang="en-IN" sz="4000" dirty="0" err="1">
                          <a:solidFill>
                            <a:schemeClr val="bg1">
                              <a:lumMod val="50000"/>
                            </a:schemeClr>
                          </a:solidFill>
                          <a:latin typeface="Bahnschrift SemiBold SemiConden" panose="020B0502040204020203" pitchFamily="34" charset="0"/>
                        </a:rPr>
                        <a:t>Nashine</a:t>
                      </a:r>
                      <a:endParaRPr lang="en-IN" sz="4000" dirty="0">
                        <a:solidFill>
                          <a:schemeClr val="bg1">
                            <a:lumMod val="50000"/>
                          </a:schemeClr>
                        </a:solidFill>
                        <a:latin typeface="Bahnschrift SemiBold SemiConden" panose="020B0502040204020203" pitchFamily="34" charset="0"/>
                      </a:endParaRPr>
                    </a:p>
                  </a:txBody>
                  <a:tcPr/>
                </a:tc>
                <a:extLst>
                  <a:ext uri="{0D108BD9-81ED-4DB2-BD59-A6C34878D82A}">
                    <a16:rowId xmlns:a16="http://schemas.microsoft.com/office/drawing/2014/main" val="1695687200"/>
                  </a:ext>
                </a:extLst>
              </a:tr>
              <a:tr h="677043">
                <a:tc>
                  <a:txBody>
                    <a:bodyPr/>
                    <a:lstStyle/>
                    <a:p>
                      <a:pPr algn="ctr"/>
                      <a:r>
                        <a:rPr lang="en-IN" sz="4000" dirty="0">
                          <a:solidFill>
                            <a:schemeClr val="bg1">
                              <a:lumMod val="50000"/>
                            </a:schemeClr>
                          </a:solidFill>
                          <a:latin typeface="Bahnschrift SemiBold SemiConden" panose="020B0502040204020203" pitchFamily="34" charset="0"/>
                        </a:rPr>
                        <a:t>28.</a:t>
                      </a:r>
                    </a:p>
                  </a:txBody>
                  <a:tcPr/>
                </a:tc>
                <a:tc>
                  <a:txBody>
                    <a:bodyPr/>
                    <a:lstStyle/>
                    <a:p>
                      <a:pPr algn="ctr"/>
                      <a:r>
                        <a:rPr lang="en-IN" sz="4000" dirty="0">
                          <a:solidFill>
                            <a:schemeClr val="bg1">
                              <a:lumMod val="50000"/>
                            </a:schemeClr>
                          </a:solidFill>
                          <a:latin typeface="Bahnschrift SemiBold SemiConden" panose="020B0502040204020203" pitchFamily="34" charset="0"/>
                        </a:rPr>
                        <a:t>Akshat Sharma</a:t>
                      </a:r>
                    </a:p>
                  </a:txBody>
                  <a:tcPr/>
                </a:tc>
                <a:extLst>
                  <a:ext uri="{0D108BD9-81ED-4DB2-BD59-A6C34878D82A}">
                    <a16:rowId xmlns:a16="http://schemas.microsoft.com/office/drawing/2014/main" val="2318033237"/>
                  </a:ext>
                </a:extLst>
              </a:tr>
              <a:tr h="726852">
                <a:tc>
                  <a:txBody>
                    <a:bodyPr/>
                    <a:lstStyle/>
                    <a:p>
                      <a:pPr algn="ctr"/>
                      <a:r>
                        <a:rPr lang="en-IN" sz="4000" dirty="0">
                          <a:solidFill>
                            <a:schemeClr val="bg1">
                              <a:lumMod val="50000"/>
                            </a:schemeClr>
                          </a:solidFill>
                          <a:latin typeface="Bahnschrift SemiBold SemiConden" panose="020B0502040204020203" pitchFamily="34" charset="0"/>
                        </a:rPr>
                        <a:t>31.</a:t>
                      </a:r>
                    </a:p>
                  </a:txBody>
                  <a:tcPr/>
                </a:tc>
                <a:tc>
                  <a:txBody>
                    <a:bodyPr/>
                    <a:lstStyle/>
                    <a:p>
                      <a:pPr algn="ctr"/>
                      <a:r>
                        <a:rPr lang="en-IN" sz="3600" dirty="0">
                          <a:solidFill>
                            <a:schemeClr val="bg1">
                              <a:lumMod val="50000"/>
                            </a:schemeClr>
                          </a:solidFill>
                          <a:latin typeface="Bahnschrift SemiBold SemiConden" panose="020B0502040204020203" pitchFamily="34" charset="0"/>
                        </a:rPr>
                        <a:t>Atharva </a:t>
                      </a:r>
                      <a:r>
                        <a:rPr lang="en-IN" sz="3600" dirty="0" err="1">
                          <a:solidFill>
                            <a:schemeClr val="bg1">
                              <a:lumMod val="50000"/>
                            </a:schemeClr>
                          </a:solidFill>
                          <a:latin typeface="Bahnschrift SemiBold SemiConden" panose="020B0502040204020203" pitchFamily="34" charset="0"/>
                        </a:rPr>
                        <a:t>Shakargayen</a:t>
                      </a:r>
                      <a:endParaRPr lang="en-IN" sz="3600" dirty="0">
                        <a:solidFill>
                          <a:schemeClr val="bg1">
                            <a:lumMod val="50000"/>
                          </a:schemeClr>
                        </a:solidFill>
                        <a:latin typeface="Bahnschrift SemiBold SemiConden" panose="020B0502040204020203" pitchFamily="34" charset="0"/>
                      </a:endParaRPr>
                    </a:p>
                  </a:txBody>
                  <a:tcPr/>
                </a:tc>
                <a:extLst>
                  <a:ext uri="{0D108BD9-81ED-4DB2-BD59-A6C34878D82A}">
                    <a16:rowId xmlns:a16="http://schemas.microsoft.com/office/drawing/2014/main" val="1777126354"/>
                  </a:ext>
                </a:extLst>
              </a:tr>
              <a:tr h="677043">
                <a:tc>
                  <a:txBody>
                    <a:bodyPr/>
                    <a:lstStyle/>
                    <a:p>
                      <a:pPr algn="ctr"/>
                      <a:r>
                        <a:rPr lang="en-IN" sz="4000" dirty="0">
                          <a:solidFill>
                            <a:schemeClr val="bg1">
                              <a:lumMod val="50000"/>
                            </a:schemeClr>
                          </a:solidFill>
                          <a:latin typeface="Bahnschrift SemiBold SemiConden" panose="020B0502040204020203" pitchFamily="34" charset="0"/>
                        </a:rPr>
                        <a:t>45.</a:t>
                      </a:r>
                    </a:p>
                  </a:txBody>
                  <a:tcPr/>
                </a:tc>
                <a:tc>
                  <a:txBody>
                    <a:bodyPr/>
                    <a:lstStyle/>
                    <a:p>
                      <a:pPr algn="ctr"/>
                      <a:r>
                        <a:rPr lang="en-IN" sz="4000" dirty="0">
                          <a:solidFill>
                            <a:schemeClr val="bg1">
                              <a:lumMod val="50000"/>
                            </a:schemeClr>
                          </a:solidFill>
                          <a:latin typeface="Bahnschrift SemiBold SemiConden" panose="020B0502040204020203" pitchFamily="34" charset="0"/>
                        </a:rPr>
                        <a:t>Om </a:t>
                      </a:r>
                      <a:r>
                        <a:rPr lang="en-IN" sz="4000" dirty="0" err="1">
                          <a:solidFill>
                            <a:schemeClr val="bg1">
                              <a:lumMod val="50000"/>
                            </a:schemeClr>
                          </a:solidFill>
                          <a:latin typeface="Bahnschrift SemiBold SemiConden" panose="020B0502040204020203" pitchFamily="34" charset="0"/>
                        </a:rPr>
                        <a:t>Zawar</a:t>
                      </a:r>
                      <a:endParaRPr lang="en-IN" sz="4000" dirty="0">
                        <a:solidFill>
                          <a:schemeClr val="bg1">
                            <a:lumMod val="50000"/>
                          </a:schemeClr>
                        </a:solidFill>
                        <a:latin typeface="Bahnschrift SemiBold SemiConden" panose="020B0502040204020203" pitchFamily="34" charset="0"/>
                      </a:endParaRPr>
                    </a:p>
                  </a:txBody>
                  <a:tcPr/>
                </a:tc>
                <a:extLst>
                  <a:ext uri="{0D108BD9-81ED-4DB2-BD59-A6C34878D82A}">
                    <a16:rowId xmlns:a16="http://schemas.microsoft.com/office/drawing/2014/main" val="784041562"/>
                  </a:ext>
                </a:extLst>
              </a:tr>
            </a:tbl>
          </a:graphicData>
        </a:graphic>
      </p:graphicFrame>
      <p:sp>
        <p:nvSpPr>
          <p:cNvPr id="17" name="Hexagon 16">
            <a:extLst>
              <a:ext uri="{FF2B5EF4-FFF2-40B4-BE49-F238E27FC236}">
                <a16:creationId xmlns:a16="http://schemas.microsoft.com/office/drawing/2014/main" id="{D0F603C6-8ADA-28D4-F1A6-ED21C1A80085}"/>
              </a:ext>
            </a:extLst>
          </p:cNvPr>
          <p:cNvSpPr/>
          <p:nvPr/>
        </p:nvSpPr>
        <p:spPr>
          <a:xfrm>
            <a:off x="1427973" y="5308599"/>
            <a:ext cx="1879600" cy="1828801"/>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Hexagon 17">
            <a:extLst>
              <a:ext uri="{FF2B5EF4-FFF2-40B4-BE49-F238E27FC236}">
                <a16:creationId xmlns:a16="http://schemas.microsoft.com/office/drawing/2014/main" id="{C0C45038-D723-F522-379B-62D79CC3D6F0}"/>
              </a:ext>
            </a:extLst>
          </p:cNvPr>
          <p:cNvSpPr/>
          <p:nvPr/>
        </p:nvSpPr>
        <p:spPr>
          <a:xfrm>
            <a:off x="-1086627" y="3479799"/>
            <a:ext cx="1879600" cy="1828801"/>
          </a:xfrm>
          <a:prstGeom prst="hexagon">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02204658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6CB74C6B-B9A0-5F81-5488-9F27B1A0BF97}"/>
              </a:ext>
            </a:extLst>
          </p:cNvPr>
          <p:cNvSpPr/>
          <p:nvPr/>
        </p:nvSpPr>
        <p:spPr>
          <a:xfrm>
            <a:off x="-1086627" y="-952501"/>
            <a:ext cx="13637014" cy="7200900"/>
          </a:xfrm>
          <a:custGeom>
            <a:avLst/>
            <a:gdLst>
              <a:gd name="connsiteX0" fmla="*/ 11329177 w 13637014"/>
              <a:gd name="connsiteY0" fmla="*/ 6464299 h 7200900"/>
              <a:gd name="connsiteX1" fmla="*/ 11722877 w 13637014"/>
              <a:gd name="connsiteY1" fmla="*/ 6464299 h 7200900"/>
              <a:gd name="connsiteX2" fmla="*/ 11907027 w 13637014"/>
              <a:gd name="connsiteY2" fmla="*/ 6832600 h 7200900"/>
              <a:gd name="connsiteX3" fmla="*/ 11722877 w 13637014"/>
              <a:gd name="connsiteY3" fmla="*/ 7200900 h 7200900"/>
              <a:gd name="connsiteX4" fmla="*/ 11329177 w 13637014"/>
              <a:gd name="connsiteY4" fmla="*/ 7200900 h 7200900"/>
              <a:gd name="connsiteX5" fmla="*/ 11145027 w 13637014"/>
              <a:gd name="connsiteY5" fmla="*/ 6832600 h 7200900"/>
              <a:gd name="connsiteX6" fmla="*/ 6078644 w 13637014"/>
              <a:gd name="connsiteY6" fmla="*/ 5989181 h 7200900"/>
              <a:gd name="connsiteX7" fmla="*/ 6536798 w 13637014"/>
              <a:gd name="connsiteY7" fmla="*/ 5989181 h 7200900"/>
              <a:gd name="connsiteX8" fmla="*/ 6725428 w 13637014"/>
              <a:gd name="connsiteY8" fmla="*/ 6366441 h 7200900"/>
              <a:gd name="connsiteX9" fmla="*/ 6536798 w 13637014"/>
              <a:gd name="connsiteY9" fmla="*/ 6743700 h 7200900"/>
              <a:gd name="connsiteX10" fmla="*/ 6078644 w 13637014"/>
              <a:gd name="connsiteY10" fmla="*/ 6743700 h 7200900"/>
              <a:gd name="connsiteX11" fmla="*/ 5890014 w 13637014"/>
              <a:gd name="connsiteY11" fmla="*/ 6366441 h 7200900"/>
              <a:gd name="connsiteX12" fmla="*/ 457200 w 13637014"/>
              <a:gd name="connsiteY12" fmla="*/ 4432299 h 7200900"/>
              <a:gd name="connsiteX13" fmla="*/ 1422400 w 13637014"/>
              <a:gd name="connsiteY13" fmla="*/ 4432299 h 7200900"/>
              <a:gd name="connsiteX14" fmla="*/ 1879600 w 13637014"/>
              <a:gd name="connsiteY14" fmla="*/ 5346700 h 7200900"/>
              <a:gd name="connsiteX15" fmla="*/ 1422400 w 13637014"/>
              <a:gd name="connsiteY15" fmla="*/ 6261100 h 7200900"/>
              <a:gd name="connsiteX16" fmla="*/ 457200 w 13637014"/>
              <a:gd name="connsiteY16" fmla="*/ 6261100 h 7200900"/>
              <a:gd name="connsiteX17" fmla="*/ 0 w 13637014"/>
              <a:gd name="connsiteY17" fmla="*/ 5346700 h 7200900"/>
              <a:gd name="connsiteX18" fmla="*/ 12205477 w 13637014"/>
              <a:gd name="connsiteY18" fmla="*/ 3848099 h 7200900"/>
              <a:gd name="connsiteX19" fmla="*/ 12903977 w 13637014"/>
              <a:gd name="connsiteY19" fmla="*/ 3848099 h 7200900"/>
              <a:gd name="connsiteX20" fmla="*/ 13202427 w 13637014"/>
              <a:gd name="connsiteY20" fmla="*/ 4445000 h 7200900"/>
              <a:gd name="connsiteX21" fmla="*/ 12903977 w 13637014"/>
              <a:gd name="connsiteY21" fmla="*/ 5041900 h 7200900"/>
              <a:gd name="connsiteX22" fmla="*/ 12205477 w 13637014"/>
              <a:gd name="connsiteY22" fmla="*/ 5041900 h 7200900"/>
              <a:gd name="connsiteX23" fmla="*/ 11907027 w 13637014"/>
              <a:gd name="connsiteY23" fmla="*/ 4445000 h 7200900"/>
              <a:gd name="connsiteX24" fmla="*/ 8351027 w 13637014"/>
              <a:gd name="connsiteY24" fmla="*/ 3771899 h 7200900"/>
              <a:gd name="connsiteX25" fmla="*/ 9316227 w 13637014"/>
              <a:gd name="connsiteY25" fmla="*/ 3771899 h 7200900"/>
              <a:gd name="connsiteX26" fmla="*/ 9773427 w 13637014"/>
              <a:gd name="connsiteY26" fmla="*/ 4686300 h 7200900"/>
              <a:gd name="connsiteX27" fmla="*/ 9316227 w 13637014"/>
              <a:gd name="connsiteY27" fmla="*/ 5600700 h 7200900"/>
              <a:gd name="connsiteX28" fmla="*/ 8351027 w 13637014"/>
              <a:gd name="connsiteY28" fmla="*/ 5600700 h 7200900"/>
              <a:gd name="connsiteX29" fmla="*/ 7893827 w 13637014"/>
              <a:gd name="connsiteY29" fmla="*/ 4686300 h 7200900"/>
              <a:gd name="connsiteX30" fmla="*/ 3908286 w 13637014"/>
              <a:gd name="connsiteY30" fmla="*/ 3228836 h 7200900"/>
              <a:gd name="connsiteX31" fmla="*/ 4575319 w 13637014"/>
              <a:gd name="connsiteY31" fmla="*/ 3228836 h 7200900"/>
              <a:gd name="connsiteX32" fmla="*/ 4869834 w 13637014"/>
              <a:gd name="connsiteY32" fmla="*/ 3817868 h 7200900"/>
              <a:gd name="connsiteX33" fmla="*/ 4575319 w 13637014"/>
              <a:gd name="connsiteY33" fmla="*/ 4406899 h 7200900"/>
              <a:gd name="connsiteX34" fmla="*/ 3908286 w 13637014"/>
              <a:gd name="connsiteY34" fmla="*/ 4406899 h 7200900"/>
              <a:gd name="connsiteX35" fmla="*/ 3613770 w 13637014"/>
              <a:gd name="connsiteY35" fmla="*/ 3817868 h 7200900"/>
              <a:gd name="connsiteX36" fmla="*/ 12990230 w 13637014"/>
              <a:gd name="connsiteY36" fmla="*/ 1892300 h 7200900"/>
              <a:gd name="connsiteX37" fmla="*/ 13448384 w 13637014"/>
              <a:gd name="connsiteY37" fmla="*/ 1892300 h 7200900"/>
              <a:gd name="connsiteX38" fmla="*/ 13637014 w 13637014"/>
              <a:gd name="connsiteY38" fmla="*/ 2269560 h 7200900"/>
              <a:gd name="connsiteX39" fmla="*/ 13448384 w 13637014"/>
              <a:gd name="connsiteY39" fmla="*/ 2646819 h 7200900"/>
              <a:gd name="connsiteX40" fmla="*/ 12990230 w 13637014"/>
              <a:gd name="connsiteY40" fmla="*/ 2646819 h 7200900"/>
              <a:gd name="connsiteX41" fmla="*/ 12801600 w 13637014"/>
              <a:gd name="connsiteY41" fmla="*/ 2269560 h 7200900"/>
              <a:gd name="connsiteX42" fmla="*/ 1569228 w 13637014"/>
              <a:gd name="connsiteY42" fmla="*/ 673100 h 7200900"/>
              <a:gd name="connsiteX43" fmla="*/ 2534428 w 13637014"/>
              <a:gd name="connsiteY43" fmla="*/ 673100 h 7200900"/>
              <a:gd name="connsiteX44" fmla="*/ 2991628 w 13637014"/>
              <a:gd name="connsiteY44" fmla="*/ 1587501 h 7200900"/>
              <a:gd name="connsiteX45" fmla="*/ 2534428 w 13637014"/>
              <a:gd name="connsiteY45" fmla="*/ 2501901 h 7200900"/>
              <a:gd name="connsiteX46" fmla="*/ 1569228 w 13637014"/>
              <a:gd name="connsiteY46" fmla="*/ 2501901 h 7200900"/>
              <a:gd name="connsiteX47" fmla="*/ 1112028 w 13637014"/>
              <a:gd name="connsiteY47" fmla="*/ 1587501 h 7200900"/>
              <a:gd name="connsiteX48" fmla="*/ 5867400 w 13637014"/>
              <a:gd name="connsiteY48" fmla="*/ 419099 h 7200900"/>
              <a:gd name="connsiteX49" fmla="*/ 6832600 w 13637014"/>
              <a:gd name="connsiteY49" fmla="*/ 419099 h 7200900"/>
              <a:gd name="connsiteX50" fmla="*/ 7289800 w 13637014"/>
              <a:gd name="connsiteY50" fmla="*/ 1333500 h 7200900"/>
              <a:gd name="connsiteX51" fmla="*/ 6832600 w 13637014"/>
              <a:gd name="connsiteY51" fmla="*/ 2247900 h 7200900"/>
              <a:gd name="connsiteX52" fmla="*/ 5867400 w 13637014"/>
              <a:gd name="connsiteY52" fmla="*/ 2247900 h 7200900"/>
              <a:gd name="connsiteX53" fmla="*/ 5410200 w 13637014"/>
              <a:gd name="connsiteY53" fmla="*/ 1333500 h 7200900"/>
              <a:gd name="connsiteX54" fmla="*/ 9772653 w 13637014"/>
              <a:gd name="connsiteY54" fmla="*/ 0 h 7200900"/>
              <a:gd name="connsiteX55" fmla="*/ 11306566 w 13637014"/>
              <a:gd name="connsiteY55" fmla="*/ 0 h 7200900"/>
              <a:gd name="connsiteX56" fmla="*/ 12073523 w 13637014"/>
              <a:gd name="connsiteY56" fmla="*/ 1663700 h 7200900"/>
              <a:gd name="connsiteX57" fmla="*/ 11306566 w 13637014"/>
              <a:gd name="connsiteY57" fmla="*/ 3327399 h 7200900"/>
              <a:gd name="connsiteX58" fmla="*/ 9772653 w 13637014"/>
              <a:gd name="connsiteY58" fmla="*/ 3327399 h 7200900"/>
              <a:gd name="connsiteX59" fmla="*/ 9005696 w 13637014"/>
              <a:gd name="connsiteY59" fmla="*/ 1663700 h 720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3637014" h="7200900">
                <a:moveTo>
                  <a:pt x="11329177" y="6464299"/>
                </a:moveTo>
                <a:lnTo>
                  <a:pt x="11722877" y="6464299"/>
                </a:lnTo>
                <a:lnTo>
                  <a:pt x="11907027" y="6832600"/>
                </a:lnTo>
                <a:lnTo>
                  <a:pt x="11722877" y="7200900"/>
                </a:lnTo>
                <a:lnTo>
                  <a:pt x="11329177" y="7200900"/>
                </a:lnTo>
                <a:lnTo>
                  <a:pt x="11145027" y="6832600"/>
                </a:lnTo>
                <a:close/>
                <a:moveTo>
                  <a:pt x="6078644" y="5989181"/>
                </a:moveTo>
                <a:lnTo>
                  <a:pt x="6536798" y="5989181"/>
                </a:lnTo>
                <a:lnTo>
                  <a:pt x="6725428" y="6366441"/>
                </a:lnTo>
                <a:lnTo>
                  <a:pt x="6536798" y="6743700"/>
                </a:lnTo>
                <a:lnTo>
                  <a:pt x="6078644" y="6743700"/>
                </a:lnTo>
                <a:lnTo>
                  <a:pt x="5890014" y="6366441"/>
                </a:lnTo>
                <a:close/>
                <a:moveTo>
                  <a:pt x="457200" y="4432299"/>
                </a:moveTo>
                <a:lnTo>
                  <a:pt x="1422400" y="4432299"/>
                </a:lnTo>
                <a:lnTo>
                  <a:pt x="1879600" y="5346700"/>
                </a:lnTo>
                <a:lnTo>
                  <a:pt x="1422400" y="6261100"/>
                </a:lnTo>
                <a:lnTo>
                  <a:pt x="457200" y="6261100"/>
                </a:lnTo>
                <a:lnTo>
                  <a:pt x="0" y="5346700"/>
                </a:lnTo>
                <a:close/>
                <a:moveTo>
                  <a:pt x="12205477" y="3848099"/>
                </a:moveTo>
                <a:lnTo>
                  <a:pt x="12903977" y="3848099"/>
                </a:lnTo>
                <a:lnTo>
                  <a:pt x="13202427" y="4445000"/>
                </a:lnTo>
                <a:lnTo>
                  <a:pt x="12903977" y="5041900"/>
                </a:lnTo>
                <a:lnTo>
                  <a:pt x="12205477" y="5041900"/>
                </a:lnTo>
                <a:lnTo>
                  <a:pt x="11907027" y="4445000"/>
                </a:lnTo>
                <a:close/>
                <a:moveTo>
                  <a:pt x="8351027" y="3771899"/>
                </a:moveTo>
                <a:lnTo>
                  <a:pt x="9316227" y="3771899"/>
                </a:lnTo>
                <a:lnTo>
                  <a:pt x="9773427" y="4686300"/>
                </a:lnTo>
                <a:lnTo>
                  <a:pt x="9316227" y="5600700"/>
                </a:lnTo>
                <a:lnTo>
                  <a:pt x="8351027" y="5600700"/>
                </a:lnTo>
                <a:lnTo>
                  <a:pt x="7893827" y="4686300"/>
                </a:lnTo>
                <a:close/>
                <a:moveTo>
                  <a:pt x="3908286" y="3228836"/>
                </a:moveTo>
                <a:lnTo>
                  <a:pt x="4575319" y="3228836"/>
                </a:lnTo>
                <a:lnTo>
                  <a:pt x="4869834" y="3817868"/>
                </a:lnTo>
                <a:lnTo>
                  <a:pt x="4575319" y="4406899"/>
                </a:lnTo>
                <a:lnTo>
                  <a:pt x="3908286" y="4406899"/>
                </a:lnTo>
                <a:lnTo>
                  <a:pt x="3613770" y="3817868"/>
                </a:lnTo>
                <a:close/>
                <a:moveTo>
                  <a:pt x="12990230" y="1892300"/>
                </a:moveTo>
                <a:lnTo>
                  <a:pt x="13448384" y="1892300"/>
                </a:lnTo>
                <a:lnTo>
                  <a:pt x="13637014" y="2269560"/>
                </a:lnTo>
                <a:lnTo>
                  <a:pt x="13448384" y="2646819"/>
                </a:lnTo>
                <a:lnTo>
                  <a:pt x="12990230" y="2646819"/>
                </a:lnTo>
                <a:lnTo>
                  <a:pt x="12801600" y="2269560"/>
                </a:lnTo>
                <a:close/>
                <a:moveTo>
                  <a:pt x="1569228" y="673100"/>
                </a:moveTo>
                <a:lnTo>
                  <a:pt x="2534428" y="673100"/>
                </a:lnTo>
                <a:lnTo>
                  <a:pt x="2991628" y="1587501"/>
                </a:lnTo>
                <a:lnTo>
                  <a:pt x="2534428" y="2501901"/>
                </a:lnTo>
                <a:lnTo>
                  <a:pt x="1569228" y="2501901"/>
                </a:lnTo>
                <a:lnTo>
                  <a:pt x="1112028" y="1587501"/>
                </a:lnTo>
                <a:close/>
                <a:moveTo>
                  <a:pt x="5867400" y="419099"/>
                </a:moveTo>
                <a:lnTo>
                  <a:pt x="6832600" y="419099"/>
                </a:lnTo>
                <a:lnTo>
                  <a:pt x="7289800" y="1333500"/>
                </a:lnTo>
                <a:lnTo>
                  <a:pt x="6832600" y="2247900"/>
                </a:lnTo>
                <a:lnTo>
                  <a:pt x="5867400" y="2247900"/>
                </a:lnTo>
                <a:lnTo>
                  <a:pt x="5410200" y="1333500"/>
                </a:lnTo>
                <a:close/>
                <a:moveTo>
                  <a:pt x="9772653" y="0"/>
                </a:moveTo>
                <a:lnTo>
                  <a:pt x="11306566" y="0"/>
                </a:lnTo>
                <a:lnTo>
                  <a:pt x="12073523" y="1663700"/>
                </a:lnTo>
                <a:lnTo>
                  <a:pt x="11306566" y="3327399"/>
                </a:lnTo>
                <a:lnTo>
                  <a:pt x="9772653" y="3327399"/>
                </a:lnTo>
                <a:lnTo>
                  <a:pt x="9005696" y="1663700"/>
                </a:lnTo>
                <a:close/>
              </a:path>
            </a:pathLst>
          </a:cu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0" name="Hexagon 9">
            <a:extLst>
              <a:ext uri="{FF2B5EF4-FFF2-40B4-BE49-F238E27FC236}">
                <a16:creationId xmlns:a16="http://schemas.microsoft.com/office/drawing/2014/main" id="{0866A4A1-08F5-E37E-DBA8-E51FCFFFFCB2}"/>
              </a:ext>
            </a:extLst>
          </p:cNvPr>
          <p:cNvSpPr/>
          <p:nvPr/>
        </p:nvSpPr>
        <p:spPr>
          <a:xfrm>
            <a:off x="1275573" y="5156199"/>
            <a:ext cx="1879600" cy="1828801"/>
          </a:xfrm>
          <a:prstGeom prst="hexagon">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11" name="Add-in 10">
                <a:extLst>
                  <a:ext uri="{FF2B5EF4-FFF2-40B4-BE49-F238E27FC236}">
                    <a16:creationId xmlns:a16="http://schemas.microsoft.com/office/drawing/2014/main" id="{1372933C-4920-304E-6659-11D386813809}"/>
                  </a:ext>
                </a:extLst>
              </p:cNvPr>
              <p:cNvGraphicFramePr>
                <a:graphicFrameLocks noGrp="1"/>
              </p:cNvGraphicFramePr>
              <p:nvPr/>
            </p:nvGraphicFramePr>
            <p:xfrm>
              <a:off x="14249400" y="3294517"/>
              <a:ext cx="8572500" cy="391032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11" name="Add-in 10">
                <a:extLst>
                  <a:ext uri="{FF2B5EF4-FFF2-40B4-BE49-F238E27FC236}">
                    <a16:creationId xmlns:a16="http://schemas.microsoft.com/office/drawing/2014/main" id="{1372933C-4920-304E-6659-11D386813809}"/>
                  </a:ext>
                </a:extLst>
              </p:cNvPr>
              <p:cNvPicPr>
                <a:picLocks noGrp="1" noRot="1" noChangeAspect="1" noMove="1" noResize="1" noEditPoints="1" noAdjustHandles="1" noChangeArrowheads="1" noChangeShapeType="1"/>
              </p:cNvPicPr>
              <p:nvPr/>
            </p:nvPicPr>
            <p:blipFill>
              <a:blip r:embed="rId3"/>
              <a:stretch>
                <a:fillRect/>
              </a:stretch>
            </p:blipFill>
            <p:spPr>
              <a:xfrm>
                <a:off x="14249400" y="3294517"/>
                <a:ext cx="8572500" cy="3910329"/>
              </a:xfrm>
              <a:prstGeom prst="rect">
                <a:avLst/>
              </a:prstGeom>
            </p:spPr>
          </p:pic>
        </mc:Fallback>
      </mc:AlternateContent>
      <p:sp>
        <p:nvSpPr>
          <p:cNvPr id="2" name="TextBox 1">
            <a:extLst>
              <a:ext uri="{FF2B5EF4-FFF2-40B4-BE49-F238E27FC236}">
                <a16:creationId xmlns:a16="http://schemas.microsoft.com/office/drawing/2014/main" id="{DF8FE84B-75D9-2FD2-95D3-C95B41A2380C}"/>
              </a:ext>
            </a:extLst>
          </p:cNvPr>
          <p:cNvSpPr txBox="1"/>
          <p:nvPr/>
        </p:nvSpPr>
        <p:spPr>
          <a:xfrm>
            <a:off x="517506" y="215979"/>
            <a:ext cx="4485147" cy="769441"/>
          </a:xfrm>
          <a:prstGeom prst="rect">
            <a:avLst/>
          </a:prstGeom>
          <a:noFill/>
        </p:spPr>
        <p:txBody>
          <a:bodyPr wrap="square" rtlCol="0">
            <a:spAutoFit/>
            <a:scene3d>
              <a:camera prst="orthographicFront"/>
              <a:lightRig rig="threePt" dir="t"/>
            </a:scene3d>
            <a:sp3d extrusionH="57150">
              <a:bevelT w="38100" h="38100" prst="angle"/>
            </a:sp3d>
          </a:bodyPr>
          <a:lstStyle/>
          <a:p>
            <a:pPr algn="ctr"/>
            <a:r>
              <a:rPr lang="en-IN" sz="4400" b="1" dirty="0">
                <a:solidFill>
                  <a:schemeClr val="accent6">
                    <a:lumMod val="60000"/>
                    <a:lumOff val="40000"/>
                  </a:schemeClr>
                </a:solidFill>
                <a:effectLst>
                  <a:reflection blurRad="6350" stA="50000" endA="300" endPos="50000" dist="29997" dir="5400000" sy="-100000" algn="bl" rotWithShape="0"/>
                </a:effectLst>
                <a:latin typeface="Bahnschrift SemiBold SemiConden" panose="020B0502040204020203" pitchFamily="34" charset="0"/>
              </a:rPr>
              <a:t>Conclusion</a:t>
            </a:r>
          </a:p>
        </p:txBody>
      </p:sp>
      <p:sp>
        <p:nvSpPr>
          <p:cNvPr id="3" name="TextBox 2">
            <a:extLst>
              <a:ext uri="{FF2B5EF4-FFF2-40B4-BE49-F238E27FC236}">
                <a16:creationId xmlns:a16="http://schemas.microsoft.com/office/drawing/2014/main" id="{99505F24-E3D1-5635-8161-D4B9B1E5B229}"/>
              </a:ext>
            </a:extLst>
          </p:cNvPr>
          <p:cNvSpPr txBox="1"/>
          <p:nvPr/>
        </p:nvSpPr>
        <p:spPr>
          <a:xfrm>
            <a:off x="304800" y="1109880"/>
            <a:ext cx="5791200" cy="5262979"/>
          </a:xfrm>
          <a:prstGeom prst="rect">
            <a:avLst/>
          </a:prstGeom>
          <a:noFill/>
        </p:spPr>
        <p:txBody>
          <a:bodyPr wrap="square" rtlCol="0">
            <a:spAutoFit/>
          </a:bodyPr>
          <a:lstStyle/>
          <a:p>
            <a:r>
              <a:rPr lang="en-US" sz="2400" dirty="0"/>
              <a:t>The potato plant disease detection mobile application is an innovative and impactful tool designed to transform the way farmers identify and manage crop diseases. By integrating cutting-edge technologies such as CNNs, TensorFlow Serving, and cloud computing, this project addresses the critical need for accurate and timely disease detection in agriculture. The application not only empowers farmers with actionable insights but also offers a scalable, cost-effective, and user-friendly solution that can significantly improve crop health and productivity.</a:t>
            </a:r>
            <a:endParaRPr lang="en-IN" sz="2400" dirty="0"/>
          </a:p>
        </p:txBody>
      </p:sp>
      <p:pic>
        <p:nvPicPr>
          <p:cNvPr id="5" name="Picture 4">
            <a:extLst>
              <a:ext uri="{FF2B5EF4-FFF2-40B4-BE49-F238E27FC236}">
                <a16:creationId xmlns:a16="http://schemas.microsoft.com/office/drawing/2014/main" id="{B0920BDF-F72B-EAD1-F4A1-4CE6B01A8CEC}"/>
              </a:ext>
            </a:extLst>
          </p:cNvPr>
          <p:cNvPicPr>
            <a:picLocks noChangeAspect="1"/>
          </p:cNvPicPr>
          <p:nvPr/>
        </p:nvPicPr>
        <p:blipFill rotWithShape="1">
          <a:blip r:embed="rId4">
            <a:extLst>
              <a:ext uri="{28A0092B-C50C-407E-A947-70E740481C1C}">
                <a14:useLocalDpi xmlns:a14="http://schemas.microsoft.com/office/drawing/2010/main" val="0"/>
              </a:ext>
            </a:extLst>
          </a:blip>
          <a:srcRect b="3150"/>
          <a:stretch/>
        </p:blipFill>
        <p:spPr>
          <a:xfrm>
            <a:off x="6096000" y="1"/>
            <a:ext cx="6096000" cy="6858000"/>
          </a:xfrm>
          <a:prstGeom prst="rect">
            <a:avLst/>
          </a:prstGeom>
        </p:spPr>
      </p:pic>
    </p:spTree>
    <p:extLst>
      <p:ext uri="{BB962C8B-B14F-4D97-AF65-F5344CB8AC3E}">
        <p14:creationId xmlns:p14="http://schemas.microsoft.com/office/powerpoint/2010/main" val="234092541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6CB74C6B-B9A0-5F81-5488-9F27B1A0BF97}"/>
              </a:ext>
            </a:extLst>
          </p:cNvPr>
          <p:cNvSpPr/>
          <p:nvPr/>
        </p:nvSpPr>
        <p:spPr>
          <a:xfrm>
            <a:off x="-1088267" y="-815341"/>
            <a:ext cx="13637014" cy="7200900"/>
          </a:xfrm>
          <a:custGeom>
            <a:avLst/>
            <a:gdLst>
              <a:gd name="connsiteX0" fmla="*/ 11329177 w 13637014"/>
              <a:gd name="connsiteY0" fmla="*/ 6464299 h 7200900"/>
              <a:gd name="connsiteX1" fmla="*/ 11722877 w 13637014"/>
              <a:gd name="connsiteY1" fmla="*/ 6464299 h 7200900"/>
              <a:gd name="connsiteX2" fmla="*/ 11907027 w 13637014"/>
              <a:gd name="connsiteY2" fmla="*/ 6832600 h 7200900"/>
              <a:gd name="connsiteX3" fmla="*/ 11722877 w 13637014"/>
              <a:gd name="connsiteY3" fmla="*/ 7200900 h 7200900"/>
              <a:gd name="connsiteX4" fmla="*/ 11329177 w 13637014"/>
              <a:gd name="connsiteY4" fmla="*/ 7200900 h 7200900"/>
              <a:gd name="connsiteX5" fmla="*/ 11145027 w 13637014"/>
              <a:gd name="connsiteY5" fmla="*/ 6832600 h 7200900"/>
              <a:gd name="connsiteX6" fmla="*/ 6078644 w 13637014"/>
              <a:gd name="connsiteY6" fmla="*/ 5989181 h 7200900"/>
              <a:gd name="connsiteX7" fmla="*/ 6536798 w 13637014"/>
              <a:gd name="connsiteY7" fmla="*/ 5989181 h 7200900"/>
              <a:gd name="connsiteX8" fmla="*/ 6725428 w 13637014"/>
              <a:gd name="connsiteY8" fmla="*/ 6366441 h 7200900"/>
              <a:gd name="connsiteX9" fmla="*/ 6536798 w 13637014"/>
              <a:gd name="connsiteY9" fmla="*/ 6743700 h 7200900"/>
              <a:gd name="connsiteX10" fmla="*/ 6078644 w 13637014"/>
              <a:gd name="connsiteY10" fmla="*/ 6743700 h 7200900"/>
              <a:gd name="connsiteX11" fmla="*/ 5890014 w 13637014"/>
              <a:gd name="connsiteY11" fmla="*/ 6366441 h 7200900"/>
              <a:gd name="connsiteX12" fmla="*/ 457200 w 13637014"/>
              <a:gd name="connsiteY12" fmla="*/ 4432299 h 7200900"/>
              <a:gd name="connsiteX13" fmla="*/ 1422400 w 13637014"/>
              <a:gd name="connsiteY13" fmla="*/ 4432299 h 7200900"/>
              <a:gd name="connsiteX14" fmla="*/ 1879600 w 13637014"/>
              <a:gd name="connsiteY14" fmla="*/ 5346700 h 7200900"/>
              <a:gd name="connsiteX15" fmla="*/ 1422400 w 13637014"/>
              <a:gd name="connsiteY15" fmla="*/ 6261100 h 7200900"/>
              <a:gd name="connsiteX16" fmla="*/ 457200 w 13637014"/>
              <a:gd name="connsiteY16" fmla="*/ 6261100 h 7200900"/>
              <a:gd name="connsiteX17" fmla="*/ 0 w 13637014"/>
              <a:gd name="connsiteY17" fmla="*/ 5346700 h 7200900"/>
              <a:gd name="connsiteX18" fmla="*/ 12205477 w 13637014"/>
              <a:gd name="connsiteY18" fmla="*/ 3848099 h 7200900"/>
              <a:gd name="connsiteX19" fmla="*/ 12903977 w 13637014"/>
              <a:gd name="connsiteY19" fmla="*/ 3848099 h 7200900"/>
              <a:gd name="connsiteX20" fmla="*/ 13202427 w 13637014"/>
              <a:gd name="connsiteY20" fmla="*/ 4445000 h 7200900"/>
              <a:gd name="connsiteX21" fmla="*/ 12903977 w 13637014"/>
              <a:gd name="connsiteY21" fmla="*/ 5041900 h 7200900"/>
              <a:gd name="connsiteX22" fmla="*/ 12205477 w 13637014"/>
              <a:gd name="connsiteY22" fmla="*/ 5041900 h 7200900"/>
              <a:gd name="connsiteX23" fmla="*/ 11907027 w 13637014"/>
              <a:gd name="connsiteY23" fmla="*/ 4445000 h 7200900"/>
              <a:gd name="connsiteX24" fmla="*/ 8351027 w 13637014"/>
              <a:gd name="connsiteY24" fmla="*/ 3771899 h 7200900"/>
              <a:gd name="connsiteX25" fmla="*/ 9316227 w 13637014"/>
              <a:gd name="connsiteY25" fmla="*/ 3771899 h 7200900"/>
              <a:gd name="connsiteX26" fmla="*/ 9773427 w 13637014"/>
              <a:gd name="connsiteY26" fmla="*/ 4686300 h 7200900"/>
              <a:gd name="connsiteX27" fmla="*/ 9316227 w 13637014"/>
              <a:gd name="connsiteY27" fmla="*/ 5600700 h 7200900"/>
              <a:gd name="connsiteX28" fmla="*/ 8351027 w 13637014"/>
              <a:gd name="connsiteY28" fmla="*/ 5600700 h 7200900"/>
              <a:gd name="connsiteX29" fmla="*/ 7893827 w 13637014"/>
              <a:gd name="connsiteY29" fmla="*/ 4686300 h 7200900"/>
              <a:gd name="connsiteX30" fmla="*/ 3908286 w 13637014"/>
              <a:gd name="connsiteY30" fmla="*/ 3228836 h 7200900"/>
              <a:gd name="connsiteX31" fmla="*/ 4575319 w 13637014"/>
              <a:gd name="connsiteY31" fmla="*/ 3228836 h 7200900"/>
              <a:gd name="connsiteX32" fmla="*/ 4869834 w 13637014"/>
              <a:gd name="connsiteY32" fmla="*/ 3817868 h 7200900"/>
              <a:gd name="connsiteX33" fmla="*/ 4575319 w 13637014"/>
              <a:gd name="connsiteY33" fmla="*/ 4406899 h 7200900"/>
              <a:gd name="connsiteX34" fmla="*/ 3908286 w 13637014"/>
              <a:gd name="connsiteY34" fmla="*/ 4406899 h 7200900"/>
              <a:gd name="connsiteX35" fmla="*/ 3613770 w 13637014"/>
              <a:gd name="connsiteY35" fmla="*/ 3817868 h 7200900"/>
              <a:gd name="connsiteX36" fmla="*/ 12990230 w 13637014"/>
              <a:gd name="connsiteY36" fmla="*/ 1892300 h 7200900"/>
              <a:gd name="connsiteX37" fmla="*/ 13448384 w 13637014"/>
              <a:gd name="connsiteY37" fmla="*/ 1892300 h 7200900"/>
              <a:gd name="connsiteX38" fmla="*/ 13637014 w 13637014"/>
              <a:gd name="connsiteY38" fmla="*/ 2269560 h 7200900"/>
              <a:gd name="connsiteX39" fmla="*/ 13448384 w 13637014"/>
              <a:gd name="connsiteY39" fmla="*/ 2646819 h 7200900"/>
              <a:gd name="connsiteX40" fmla="*/ 12990230 w 13637014"/>
              <a:gd name="connsiteY40" fmla="*/ 2646819 h 7200900"/>
              <a:gd name="connsiteX41" fmla="*/ 12801600 w 13637014"/>
              <a:gd name="connsiteY41" fmla="*/ 2269560 h 7200900"/>
              <a:gd name="connsiteX42" fmla="*/ 1569228 w 13637014"/>
              <a:gd name="connsiteY42" fmla="*/ 673100 h 7200900"/>
              <a:gd name="connsiteX43" fmla="*/ 2534428 w 13637014"/>
              <a:gd name="connsiteY43" fmla="*/ 673100 h 7200900"/>
              <a:gd name="connsiteX44" fmla="*/ 2991628 w 13637014"/>
              <a:gd name="connsiteY44" fmla="*/ 1587501 h 7200900"/>
              <a:gd name="connsiteX45" fmla="*/ 2534428 w 13637014"/>
              <a:gd name="connsiteY45" fmla="*/ 2501901 h 7200900"/>
              <a:gd name="connsiteX46" fmla="*/ 1569228 w 13637014"/>
              <a:gd name="connsiteY46" fmla="*/ 2501901 h 7200900"/>
              <a:gd name="connsiteX47" fmla="*/ 1112028 w 13637014"/>
              <a:gd name="connsiteY47" fmla="*/ 1587501 h 7200900"/>
              <a:gd name="connsiteX48" fmla="*/ 5867400 w 13637014"/>
              <a:gd name="connsiteY48" fmla="*/ 419099 h 7200900"/>
              <a:gd name="connsiteX49" fmla="*/ 6832600 w 13637014"/>
              <a:gd name="connsiteY49" fmla="*/ 419099 h 7200900"/>
              <a:gd name="connsiteX50" fmla="*/ 7289800 w 13637014"/>
              <a:gd name="connsiteY50" fmla="*/ 1333500 h 7200900"/>
              <a:gd name="connsiteX51" fmla="*/ 6832600 w 13637014"/>
              <a:gd name="connsiteY51" fmla="*/ 2247900 h 7200900"/>
              <a:gd name="connsiteX52" fmla="*/ 5867400 w 13637014"/>
              <a:gd name="connsiteY52" fmla="*/ 2247900 h 7200900"/>
              <a:gd name="connsiteX53" fmla="*/ 5410200 w 13637014"/>
              <a:gd name="connsiteY53" fmla="*/ 1333500 h 7200900"/>
              <a:gd name="connsiteX54" fmla="*/ 9772653 w 13637014"/>
              <a:gd name="connsiteY54" fmla="*/ 0 h 7200900"/>
              <a:gd name="connsiteX55" fmla="*/ 11306566 w 13637014"/>
              <a:gd name="connsiteY55" fmla="*/ 0 h 7200900"/>
              <a:gd name="connsiteX56" fmla="*/ 12073523 w 13637014"/>
              <a:gd name="connsiteY56" fmla="*/ 1663700 h 7200900"/>
              <a:gd name="connsiteX57" fmla="*/ 11306566 w 13637014"/>
              <a:gd name="connsiteY57" fmla="*/ 3327399 h 7200900"/>
              <a:gd name="connsiteX58" fmla="*/ 9772653 w 13637014"/>
              <a:gd name="connsiteY58" fmla="*/ 3327399 h 7200900"/>
              <a:gd name="connsiteX59" fmla="*/ 9005696 w 13637014"/>
              <a:gd name="connsiteY59" fmla="*/ 1663700 h 720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3637014" h="7200900">
                <a:moveTo>
                  <a:pt x="11329177" y="6464299"/>
                </a:moveTo>
                <a:lnTo>
                  <a:pt x="11722877" y="6464299"/>
                </a:lnTo>
                <a:lnTo>
                  <a:pt x="11907027" y="6832600"/>
                </a:lnTo>
                <a:lnTo>
                  <a:pt x="11722877" y="7200900"/>
                </a:lnTo>
                <a:lnTo>
                  <a:pt x="11329177" y="7200900"/>
                </a:lnTo>
                <a:lnTo>
                  <a:pt x="11145027" y="6832600"/>
                </a:lnTo>
                <a:close/>
                <a:moveTo>
                  <a:pt x="6078644" y="5989181"/>
                </a:moveTo>
                <a:lnTo>
                  <a:pt x="6536798" y="5989181"/>
                </a:lnTo>
                <a:lnTo>
                  <a:pt x="6725428" y="6366441"/>
                </a:lnTo>
                <a:lnTo>
                  <a:pt x="6536798" y="6743700"/>
                </a:lnTo>
                <a:lnTo>
                  <a:pt x="6078644" y="6743700"/>
                </a:lnTo>
                <a:lnTo>
                  <a:pt x="5890014" y="6366441"/>
                </a:lnTo>
                <a:close/>
                <a:moveTo>
                  <a:pt x="457200" y="4432299"/>
                </a:moveTo>
                <a:lnTo>
                  <a:pt x="1422400" y="4432299"/>
                </a:lnTo>
                <a:lnTo>
                  <a:pt x="1879600" y="5346700"/>
                </a:lnTo>
                <a:lnTo>
                  <a:pt x="1422400" y="6261100"/>
                </a:lnTo>
                <a:lnTo>
                  <a:pt x="457200" y="6261100"/>
                </a:lnTo>
                <a:lnTo>
                  <a:pt x="0" y="5346700"/>
                </a:lnTo>
                <a:close/>
                <a:moveTo>
                  <a:pt x="12205477" y="3848099"/>
                </a:moveTo>
                <a:lnTo>
                  <a:pt x="12903977" y="3848099"/>
                </a:lnTo>
                <a:lnTo>
                  <a:pt x="13202427" y="4445000"/>
                </a:lnTo>
                <a:lnTo>
                  <a:pt x="12903977" y="5041900"/>
                </a:lnTo>
                <a:lnTo>
                  <a:pt x="12205477" y="5041900"/>
                </a:lnTo>
                <a:lnTo>
                  <a:pt x="11907027" y="4445000"/>
                </a:lnTo>
                <a:close/>
                <a:moveTo>
                  <a:pt x="8351027" y="3771899"/>
                </a:moveTo>
                <a:lnTo>
                  <a:pt x="9316227" y="3771899"/>
                </a:lnTo>
                <a:lnTo>
                  <a:pt x="9773427" y="4686300"/>
                </a:lnTo>
                <a:lnTo>
                  <a:pt x="9316227" y="5600700"/>
                </a:lnTo>
                <a:lnTo>
                  <a:pt x="8351027" y="5600700"/>
                </a:lnTo>
                <a:lnTo>
                  <a:pt x="7893827" y="4686300"/>
                </a:lnTo>
                <a:close/>
                <a:moveTo>
                  <a:pt x="3908286" y="3228836"/>
                </a:moveTo>
                <a:lnTo>
                  <a:pt x="4575319" y="3228836"/>
                </a:lnTo>
                <a:lnTo>
                  <a:pt x="4869834" y="3817868"/>
                </a:lnTo>
                <a:lnTo>
                  <a:pt x="4575319" y="4406899"/>
                </a:lnTo>
                <a:lnTo>
                  <a:pt x="3908286" y="4406899"/>
                </a:lnTo>
                <a:lnTo>
                  <a:pt x="3613770" y="3817868"/>
                </a:lnTo>
                <a:close/>
                <a:moveTo>
                  <a:pt x="12990230" y="1892300"/>
                </a:moveTo>
                <a:lnTo>
                  <a:pt x="13448384" y="1892300"/>
                </a:lnTo>
                <a:lnTo>
                  <a:pt x="13637014" y="2269560"/>
                </a:lnTo>
                <a:lnTo>
                  <a:pt x="13448384" y="2646819"/>
                </a:lnTo>
                <a:lnTo>
                  <a:pt x="12990230" y="2646819"/>
                </a:lnTo>
                <a:lnTo>
                  <a:pt x="12801600" y="2269560"/>
                </a:lnTo>
                <a:close/>
                <a:moveTo>
                  <a:pt x="1569228" y="673100"/>
                </a:moveTo>
                <a:lnTo>
                  <a:pt x="2534428" y="673100"/>
                </a:lnTo>
                <a:lnTo>
                  <a:pt x="2991628" y="1587501"/>
                </a:lnTo>
                <a:lnTo>
                  <a:pt x="2534428" y="2501901"/>
                </a:lnTo>
                <a:lnTo>
                  <a:pt x="1569228" y="2501901"/>
                </a:lnTo>
                <a:lnTo>
                  <a:pt x="1112028" y="1587501"/>
                </a:lnTo>
                <a:close/>
                <a:moveTo>
                  <a:pt x="5867400" y="419099"/>
                </a:moveTo>
                <a:lnTo>
                  <a:pt x="6832600" y="419099"/>
                </a:lnTo>
                <a:lnTo>
                  <a:pt x="7289800" y="1333500"/>
                </a:lnTo>
                <a:lnTo>
                  <a:pt x="6832600" y="2247900"/>
                </a:lnTo>
                <a:lnTo>
                  <a:pt x="5867400" y="2247900"/>
                </a:lnTo>
                <a:lnTo>
                  <a:pt x="5410200" y="1333500"/>
                </a:lnTo>
                <a:close/>
                <a:moveTo>
                  <a:pt x="9772653" y="0"/>
                </a:moveTo>
                <a:lnTo>
                  <a:pt x="11306566" y="0"/>
                </a:lnTo>
                <a:lnTo>
                  <a:pt x="12073523" y="1663700"/>
                </a:lnTo>
                <a:lnTo>
                  <a:pt x="11306566" y="3327399"/>
                </a:lnTo>
                <a:lnTo>
                  <a:pt x="9772653" y="3327399"/>
                </a:lnTo>
                <a:lnTo>
                  <a:pt x="9005696" y="1663700"/>
                </a:lnTo>
                <a:close/>
              </a:path>
            </a:pathLst>
          </a:cu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0" name="Hexagon 9">
            <a:extLst>
              <a:ext uri="{FF2B5EF4-FFF2-40B4-BE49-F238E27FC236}">
                <a16:creationId xmlns:a16="http://schemas.microsoft.com/office/drawing/2014/main" id="{0866A4A1-08F5-E37E-DBA8-E51FCFFFFCB2}"/>
              </a:ext>
            </a:extLst>
          </p:cNvPr>
          <p:cNvSpPr/>
          <p:nvPr/>
        </p:nvSpPr>
        <p:spPr>
          <a:xfrm>
            <a:off x="1275573" y="5156199"/>
            <a:ext cx="1879600" cy="1828801"/>
          </a:xfrm>
          <a:prstGeom prst="hexagon">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11" name="Add-in 10">
                <a:extLst>
                  <a:ext uri="{FF2B5EF4-FFF2-40B4-BE49-F238E27FC236}">
                    <a16:creationId xmlns:a16="http://schemas.microsoft.com/office/drawing/2014/main" id="{1372933C-4920-304E-6659-11D386813809}"/>
                  </a:ext>
                </a:extLst>
              </p:cNvPr>
              <p:cNvGraphicFramePr>
                <a:graphicFrameLocks noGrp="1"/>
              </p:cNvGraphicFramePr>
              <p:nvPr/>
            </p:nvGraphicFramePr>
            <p:xfrm>
              <a:off x="14249400" y="3294517"/>
              <a:ext cx="8572500" cy="391032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11" name="Add-in 10">
                <a:extLst>
                  <a:ext uri="{FF2B5EF4-FFF2-40B4-BE49-F238E27FC236}">
                    <a16:creationId xmlns:a16="http://schemas.microsoft.com/office/drawing/2014/main" id="{1372933C-4920-304E-6659-11D386813809}"/>
                  </a:ext>
                </a:extLst>
              </p:cNvPr>
              <p:cNvPicPr>
                <a:picLocks noGrp="1" noRot="1" noChangeAspect="1" noMove="1" noResize="1" noEditPoints="1" noAdjustHandles="1" noChangeArrowheads="1" noChangeShapeType="1"/>
              </p:cNvPicPr>
              <p:nvPr/>
            </p:nvPicPr>
            <p:blipFill>
              <a:blip r:embed="rId3"/>
              <a:stretch>
                <a:fillRect/>
              </a:stretch>
            </p:blipFill>
            <p:spPr>
              <a:xfrm>
                <a:off x="14249400" y="3294517"/>
                <a:ext cx="8572500" cy="3910329"/>
              </a:xfrm>
              <a:prstGeom prst="rect">
                <a:avLst/>
              </a:prstGeom>
            </p:spPr>
          </p:pic>
        </mc:Fallback>
      </mc:AlternateContent>
      <p:sp>
        <p:nvSpPr>
          <p:cNvPr id="2" name="TextBox 1">
            <a:extLst>
              <a:ext uri="{FF2B5EF4-FFF2-40B4-BE49-F238E27FC236}">
                <a16:creationId xmlns:a16="http://schemas.microsoft.com/office/drawing/2014/main" id="{AEB1ADA2-A8BE-BF5B-BDC9-D568A38B4EA7}"/>
              </a:ext>
            </a:extLst>
          </p:cNvPr>
          <p:cNvSpPr txBox="1"/>
          <p:nvPr/>
        </p:nvSpPr>
        <p:spPr>
          <a:xfrm>
            <a:off x="457200" y="0"/>
            <a:ext cx="5273040" cy="769441"/>
          </a:xfrm>
          <a:prstGeom prst="rect">
            <a:avLst/>
          </a:prstGeom>
          <a:noFill/>
        </p:spPr>
        <p:txBody>
          <a:bodyPr wrap="square" rtlCol="0">
            <a:spAutoFit/>
            <a:scene3d>
              <a:camera prst="orthographicFront"/>
              <a:lightRig rig="threePt" dir="t"/>
            </a:scene3d>
            <a:sp3d extrusionH="57150">
              <a:bevelT w="38100" h="38100" prst="angle"/>
            </a:sp3d>
          </a:bodyPr>
          <a:lstStyle/>
          <a:p>
            <a:pPr algn="ctr"/>
            <a:r>
              <a:rPr lang="en-IN" sz="4400" b="1" dirty="0">
                <a:solidFill>
                  <a:schemeClr val="accent6">
                    <a:lumMod val="60000"/>
                    <a:lumOff val="40000"/>
                  </a:schemeClr>
                </a:solidFill>
                <a:effectLst>
                  <a:reflection blurRad="6350" stA="50000" endA="300" endPos="50000" dist="29997" dir="5400000" sy="-100000" algn="bl" rotWithShape="0"/>
                </a:effectLst>
                <a:latin typeface="Bahnschrift SemiBold SemiConden" panose="020B0502040204020203" pitchFamily="34" charset="0"/>
              </a:rPr>
              <a:t>References</a:t>
            </a:r>
          </a:p>
        </p:txBody>
      </p:sp>
      <p:sp>
        <p:nvSpPr>
          <p:cNvPr id="3" name="TextBox 2">
            <a:extLst>
              <a:ext uri="{FF2B5EF4-FFF2-40B4-BE49-F238E27FC236}">
                <a16:creationId xmlns:a16="http://schemas.microsoft.com/office/drawing/2014/main" id="{1FB19938-0FAB-7F43-7958-23807762F8E8}"/>
              </a:ext>
            </a:extLst>
          </p:cNvPr>
          <p:cNvSpPr txBox="1"/>
          <p:nvPr/>
        </p:nvSpPr>
        <p:spPr>
          <a:xfrm>
            <a:off x="304800" y="769441"/>
            <a:ext cx="5577840" cy="6278642"/>
          </a:xfrm>
          <a:prstGeom prst="rect">
            <a:avLst/>
          </a:prstGeom>
          <a:noFill/>
        </p:spPr>
        <p:txBody>
          <a:bodyPr wrap="square" rtlCol="0">
            <a:spAutoFit/>
          </a:bodyPr>
          <a:lstStyle/>
          <a:p>
            <a:pPr marL="342900" indent="-342900">
              <a:buFont typeface="Wingdings" panose="05000000000000000000" pitchFamily="2" charset="2"/>
              <a:buChar char="ü"/>
            </a:pPr>
            <a:r>
              <a:rPr lang="en-IN" sz="2400" b="1" dirty="0"/>
              <a:t>Official TensorFlow </a:t>
            </a:r>
            <a:r>
              <a:rPr lang="en-IN" sz="2400" b="1" dirty="0" err="1"/>
              <a:t>Keras</a:t>
            </a:r>
            <a:r>
              <a:rPr lang="en-IN" sz="2400" b="1" dirty="0"/>
              <a:t> Documentation:</a:t>
            </a:r>
            <a:r>
              <a:rPr lang="en-IN" sz="2400" dirty="0"/>
              <a:t> </a:t>
            </a:r>
            <a:r>
              <a:rPr lang="en-IN" sz="2400" dirty="0">
                <a:hlinkClick r:id="rId4"/>
              </a:rPr>
              <a:t>https://www.tensorflow.org/guide/keras</a:t>
            </a:r>
            <a:endParaRPr lang="en-IN" sz="2400" dirty="0"/>
          </a:p>
          <a:p>
            <a:pPr marL="342900" indent="-342900">
              <a:buFont typeface="Wingdings" panose="05000000000000000000" pitchFamily="2" charset="2"/>
              <a:buChar char="ü"/>
            </a:pPr>
            <a:r>
              <a:rPr lang="it-IT" sz="2400" b="1" dirty="0"/>
              <a:t>FastAPI Documentation:</a:t>
            </a:r>
            <a:r>
              <a:rPr lang="it-IT" sz="2400" dirty="0"/>
              <a:t> </a:t>
            </a:r>
            <a:r>
              <a:rPr lang="it-IT" sz="2400" dirty="0">
                <a:hlinkClick r:id="rId5"/>
              </a:rPr>
              <a:t>https://fastapi.tiangolo.com/</a:t>
            </a:r>
            <a:endParaRPr lang="en-IN" sz="2400" dirty="0"/>
          </a:p>
          <a:p>
            <a:pPr marL="342900" indent="-342900">
              <a:buFont typeface="Wingdings" panose="05000000000000000000" pitchFamily="2" charset="2"/>
              <a:buChar char="ü"/>
            </a:pPr>
            <a:r>
              <a:rPr lang="en-US" sz="2400" b="1" dirty="0"/>
              <a:t>Integrating </a:t>
            </a:r>
            <a:r>
              <a:rPr lang="en-US" sz="2400" b="1" dirty="0" err="1"/>
              <a:t>FastAPI</a:t>
            </a:r>
            <a:r>
              <a:rPr lang="en-US" sz="2400" b="1" dirty="0"/>
              <a:t> with TensorFlow Serving:</a:t>
            </a:r>
            <a:r>
              <a:rPr lang="en-US" sz="2400" dirty="0"/>
              <a:t> </a:t>
            </a:r>
            <a:r>
              <a:rPr lang="en-US" sz="2400" dirty="0">
                <a:hlinkClick r:id="rId6"/>
              </a:rPr>
              <a:t>https://medium.com/google-developer-experts/load-testing-tensorflow-serving-and-fastapi-on-gke-411bc14d96b2</a:t>
            </a:r>
            <a:endParaRPr lang="en-IN" sz="2400" dirty="0"/>
          </a:p>
          <a:p>
            <a:pPr marL="342900" indent="-342900">
              <a:buFont typeface="Wingdings" panose="05000000000000000000" pitchFamily="2" charset="2"/>
              <a:buChar char="ü"/>
            </a:pPr>
            <a:r>
              <a:rPr lang="fr-FR" sz="2400" b="1" dirty="0"/>
              <a:t>GCP Documentation: </a:t>
            </a:r>
            <a:r>
              <a:rPr lang="fr-FR" sz="2400" dirty="0">
                <a:hlinkClick r:id="rId7"/>
              </a:rPr>
              <a:t>https://cloud.google.com/</a:t>
            </a:r>
            <a:endParaRPr lang="en-IN" sz="2400" dirty="0"/>
          </a:p>
          <a:p>
            <a:pPr marL="342900" indent="-342900" algn="just">
              <a:buFont typeface="Wingdings" panose="05000000000000000000" pitchFamily="2" charset="2"/>
              <a:buChar char="ü"/>
            </a:pPr>
            <a:r>
              <a:rPr lang="en-US" sz="2400" b="1" dirty="0"/>
              <a:t>Deploying a TensorFlow Model on GCP:-</a:t>
            </a:r>
            <a:r>
              <a:rPr lang="en-US" b="1" dirty="0"/>
              <a:t> </a:t>
            </a:r>
            <a:r>
              <a:rPr lang="en-US" sz="2400" dirty="0">
                <a:hlinkClick r:id="rId8"/>
              </a:rPr>
              <a:t>https://blog.tensorflow.org/2020/04/how-to-deploy-tensorflow-2-models-on-cloud-ai-platform.com</a:t>
            </a:r>
            <a:r>
              <a:rPr lang="en-US" sz="2400" dirty="0"/>
              <a:t> </a:t>
            </a:r>
            <a:endParaRPr lang="en-IN" sz="2400" dirty="0"/>
          </a:p>
          <a:p>
            <a:endParaRPr lang="en-IN" dirty="0"/>
          </a:p>
        </p:txBody>
      </p:sp>
      <p:pic>
        <p:nvPicPr>
          <p:cNvPr id="7" name="Picture 6">
            <a:extLst>
              <a:ext uri="{FF2B5EF4-FFF2-40B4-BE49-F238E27FC236}">
                <a16:creationId xmlns:a16="http://schemas.microsoft.com/office/drawing/2014/main" id="{E95C02E0-7CB9-A44D-6BCD-7025B2A7C35B}"/>
              </a:ext>
            </a:extLst>
          </p:cNvPr>
          <p:cNvPicPr>
            <a:picLocks noChangeAspect="1"/>
          </p:cNvPicPr>
          <p:nvPr/>
        </p:nvPicPr>
        <p:blipFill>
          <a:blip r:embed="rId9">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8497236"/>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6CB74C6B-B9A0-5F81-5488-9F27B1A0BF97}"/>
              </a:ext>
            </a:extLst>
          </p:cNvPr>
          <p:cNvSpPr/>
          <p:nvPr/>
        </p:nvSpPr>
        <p:spPr>
          <a:xfrm>
            <a:off x="-1086627" y="-952501"/>
            <a:ext cx="13637014" cy="7200900"/>
          </a:xfrm>
          <a:custGeom>
            <a:avLst/>
            <a:gdLst>
              <a:gd name="connsiteX0" fmla="*/ 11329177 w 13637014"/>
              <a:gd name="connsiteY0" fmla="*/ 6464299 h 7200900"/>
              <a:gd name="connsiteX1" fmla="*/ 11722877 w 13637014"/>
              <a:gd name="connsiteY1" fmla="*/ 6464299 h 7200900"/>
              <a:gd name="connsiteX2" fmla="*/ 11907027 w 13637014"/>
              <a:gd name="connsiteY2" fmla="*/ 6832600 h 7200900"/>
              <a:gd name="connsiteX3" fmla="*/ 11722877 w 13637014"/>
              <a:gd name="connsiteY3" fmla="*/ 7200900 h 7200900"/>
              <a:gd name="connsiteX4" fmla="*/ 11329177 w 13637014"/>
              <a:gd name="connsiteY4" fmla="*/ 7200900 h 7200900"/>
              <a:gd name="connsiteX5" fmla="*/ 11145027 w 13637014"/>
              <a:gd name="connsiteY5" fmla="*/ 6832600 h 7200900"/>
              <a:gd name="connsiteX6" fmla="*/ 6078644 w 13637014"/>
              <a:gd name="connsiteY6" fmla="*/ 5989181 h 7200900"/>
              <a:gd name="connsiteX7" fmla="*/ 6536798 w 13637014"/>
              <a:gd name="connsiteY7" fmla="*/ 5989181 h 7200900"/>
              <a:gd name="connsiteX8" fmla="*/ 6725428 w 13637014"/>
              <a:gd name="connsiteY8" fmla="*/ 6366441 h 7200900"/>
              <a:gd name="connsiteX9" fmla="*/ 6536798 w 13637014"/>
              <a:gd name="connsiteY9" fmla="*/ 6743700 h 7200900"/>
              <a:gd name="connsiteX10" fmla="*/ 6078644 w 13637014"/>
              <a:gd name="connsiteY10" fmla="*/ 6743700 h 7200900"/>
              <a:gd name="connsiteX11" fmla="*/ 5890014 w 13637014"/>
              <a:gd name="connsiteY11" fmla="*/ 6366441 h 7200900"/>
              <a:gd name="connsiteX12" fmla="*/ 457200 w 13637014"/>
              <a:gd name="connsiteY12" fmla="*/ 4432299 h 7200900"/>
              <a:gd name="connsiteX13" fmla="*/ 1422400 w 13637014"/>
              <a:gd name="connsiteY13" fmla="*/ 4432299 h 7200900"/>
              <a:gd name="connsiteX14" fmla="*/ 1879600 w 13637014"/>
              <a:gd name="connsiteY14" fmla="*/ 5346700 h 7200900"/>
              <a:gd name="connsiteX15" fmla="*/ 1422400 w 13637014"/>
              <a:gd name="connsiteY15" fmla="*/ 6261100 h 7200900"/>
              <a:gd name="connsiteX16" fmla="*/ 457200 w 13637014"/>
              <a:gd name="connsiteY16" fmla="*/ 6261100 h 7200900"/>
              <a:gd name="connsiteX17" fmla="*/ 0 w 13637014"/>
              <a:gd name="connsiteY17" fmla="*/ 5346700 h 7200900"/>
              <a:gd name="connsiteX18" fmla="*/ 12205477 w 13637014"/>
              <a:gd name="connsiteY18" fmla="*/ 3848099 h 7200900"/>
              <a:gd name="connsiteX19" fmla="*/ 12903977 w 13637014"/>
              <a:gd name="connsiteY19" fmla="*/ 3848099 h 7200900"/>
              <a:gd name="connsiteX20" fmla="*/ 13202427 w 13637014"/>
              <a:gd name="connsiteY20" fmla="*/ 4445000 h 7200900"/>
              <a:gd name="connsiteX21" fmla="*/ 12903977 w 13637014"/>
              <a:gd name="connsiteY21" fmla="*/ 5041900 h 7200900"/>
              <a:gd name="connsiteX22" fmla="*/ 12205477 w 13637014"/>
              <a:gd name="connsiteY22" fmla="*/ 5041900 h 7200900"/>
              <a:gd name="connsiteX23" fmla="*/ 11907027 w 13637014"/>
              <a:gd name="connsiteY23" fmla="*/ 4445000 h 7200900"/>
              <a:gd name="connsiteX24" fmla="*/ 8351027 w 13637014"/>
              <a:gd name="connsiteY24" fmla="*/ 3771899 h 7200900"/>
              <a:gd name="connsiteX25" fmla="*/ 9316227 w 13637014"/>
              <a:gd name="connsiteY25" fmla="*/ 3771899 h 7200900"/>
              <a:gd name="connsiteX26" fmla="*/ 9773427 w 13637014"/>
              <a:gd name="connsiteY26" fmla="*/ 4686300 h 7200900"/>
              <a:gd name="connsiteX27" fmla="*/ 9316227 w 13637014"/>
              <a:gd name="connsiteY27" fmla="*/ 5600700 h 7200900"/>
              <a:gd name="connsiteX28" fmla="*/ 8351027 w 13637014"/>
              <a:gd name="connsiteY28" fmla="*/ 5600700 h 7200900"/>
              <a:gd name="connsiteX29" fmla="*/ 7893827 w 13637014"/>
              <a:gd name="connsiteY29" fmla="*/ 4686300 h 7200900"/>
              <a:gd name="connsiteX30" fmla="*/ 3908286 w 13637014"/>
              <a:gd name="connsiteY30" fmla="*/ 3228836 h 7200900"/>
              <a:gd name="connsiteX31" fmla="*/ 4575319 w 13637014"/>
              <a:gd name="connsiteY31" fmla="*/ 3228836 h 7200900"/>
              <a:gd name="connsiteX32" fmla="*/ 4869834 w 13637014"/>
              <a:gd name="connsiteY32" fmla="*/ 3817868 h 7200900"/>
              <a:gd name="connsiteX33" fmla="*/ 4575319 w 13637014"/>
              <a:gd name="connsiteY33" fmla="*/ 4406899 h 7200900"/>
              <a:gd name="connsiteX34" fmla="*/ 3908286 w 13637014"/>
              <a:gd name="connsiteY34" fmla="*/ 4406899 h 7200900"/>
              <a:gd name="connsiteX35" fmla="*/ 3613770 w 13637014"/>
              <a:gd name="connsiteY35" fmla="*/ 3817868 h 7200900"/>
              <a:gd name="connsiteX36" fmla="*/ 12990230 w 13637014"/>
              <a:gd name="connsiteY36" fmla="*/ 1892300 h 7200900"/>
              <a:gd name="connsiteX37" fmla="*/ 13448384 w 13637014"/>
              <a:gd name="connsiteY37" fmla="*/ 1892300 h 7200900"/>
              <a:gd name="connsiteX38" fmla="*/ 13637014 w 13637014"/>
              <a:gd name="connsiteY38" fmla="*/ 2269560 h 7200900"/>
              <a:gd name="connsiteX39" fmla="*/ 13448384 w 13637014"/>
              <a:gd name="connsiteY39" fmla="*/ 2646819 h 7200900"/>
              <a:gd name="connsiteX40" fmla="*/ 12990230 w 13637014"/>
              <a:gd name="connsiteY40" fmla="*/ 2646819 h 7200900"/>
              <a:gd name="connsiteX41" fmla="*/ 12801600 w 13637014"/>
              <a:gd name="connsiteY41" fmla="*/ 2269560 h 7200900"/>
              <a:gd name="connsiteX42" fmla="*/ 1569228 w 13637014"/>
              <a:gd name="connsiteY42" fmla="*/ 673100 h 7200900"/>
              <a:gd name="connsiteX43" fmla="*/ 2534428 w 13637014"/>
              <a:gd name="connsiteY43" fmla="*/ 673100 h 7200900"/>
              <a:gd name="connsiteX44" fmla="*/ 2991628 w 13637014"/>
              <a:gd name="connsiteY44" fmla="*/ 1587501 h 7200900"/>
              <a:gd name="connsiteX45" fmla="*/ 2534428 w 13637014"/>
              <a:gd name="connsiteY45" fmla="*/ 2501901 h 7200900"/>
              <a:gd name="connsiteX46" fmla="*/ 1569228 w 13637014"/>
              <a:gd name="connsiteY46" fmla="*/ 2501901 h 7200900"/>
              <a:gd name="connsiteX47" fmla="*/ 1112028 w 13637014"/>
              <a:gd name="connsiteY47" fmla="*/ 1587501 h 7200900"/>
              <a:gd name="connsiteX48" fmla="*/ 5867400 w 13637014"/>
              <a:gd name="connsiteY48" fmla="*/ 419099 h 7200900"/>
              <a:gd name="connsiteX49" fmla="*/ 6832600 w 13637014"/>
              <a:gd name="connsiteY49" fmla="*/ 419099 h 7200900"/>
              <a:gd name="connsiteX50" fmla="*/ 7289800 w 13637014"/>
              <a:gd name="connsiteY50" fmla="*/ 1333500 h 7200900"/>
              <a:gd name="connsiteX51" fmla="*/ 6832600 w 13637014"/>
              <a:gd name="connsiteY51" fmla="*/ 2247900 h 7200900"/>
              <a:gd name="connsiteX52" fmla="*/ 5867400 w 13637014"/>
              <a:gd name="connsiteY52" fmla="*/ 2247900 h 7200900"/>
              <a:gd name="connsiteX53" fmla="*/ 5410200 w 13637014"/>
              <a:gd name="connsiteY53" fmla="*/ 1333500 h 7200900"/>
              <a:gd name="connsiteX54" fmla="*/ 9772653 w 13637014"/>
              <a:gd name="connsiteY54" fmla="*/ 0 h 7200900"/>
              <a:gd name="connsiteX55" fmla="*/ 11306566 w 13637014"/>
              <a:gd name="connsiteY55" fmla="*/ 0 h 7200900"/>
              <a:gd name="connsiteX56" fmla="*/ 12073523 w 13637014"/>
              <a:gd name="connsiteY56" fmla="*/ 1663700 h 7200900"/>
              <a:gd name="connsiteX57" fmla="*/ 11306566 w 13637014"/>
              <a:gd name="connsiteY57" fmla="*/ 3327399 h 7200900"/>
              <a:gd name="connsiteX58" fmla="*/ 9772653 w 13637014"/>
              <a:gd name="connsiteY58" fmla="*/ 3327399 h 7200900"/>
              <a:gd name="connsiteX59" fmla="*/ 9005696 w 13637014"/>
              <a:gd name="connsiteY59" fmla="*/ 1663700 h 720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3637014" h="7200900">
                <a:moveTo>
                  <a:pt x="11329177" y="6464299"/>
                </a:moveTo>
                <a:lnTo>
                  <a:pt x="11722877" y="6464299"/>
                </a:lnTo>
                <a:lnTo>
                  <a:pt x="11907027" y="6832600"/>
                </a:lnTo>
                <a:lnTo>
                  <a:pt x="11722877" y="7200900"/>
                </a:lnTo>
                <a:lnTo>
                  <a:pt x="11329177" y="7200900"/>
                </a:lnTo>
                <a:lnTo>
                  <a:pt x="11145027" y="6832600"/>
                </a:lnTo>
                <a:close/>
                <a:moveTo>
                  <a:pt x="6078644" y="5989181"/>
                </a:moveTo>
                <a:lnTo>
                  <a:pt x="6536798" y="5989181"/>
                </a:lnTo>
                <a:lnTo>
                  <a:pt x="6725428" y="6366441"/>
                </a:lnTo>
                <a:lnTo>
                  <a:pt x="6536798" y="6743700"/>
                </a:lnTo>
                <a:lnTo>
                  <a:pt x="6078644" y="6743700"/>
                </a:lnTo>
                <a:lnTo>
                  <a:pt x="5890014" y="6366441"/>
                </a:lnTo>
                <a:close/>
                <a:moveTo>
                  <a:pt x="457200" y="4432299"/>
                </a:moveTo>
                <a:lnTo>
                  <a:pt x="1422400" y="4432299"/>
                </a:lnTo>
                <a:lnTo>
                  <a:pt x="1879600" y="5346700"/>
                </a:lnTo>
                <a:lnTo>
                  <a:pt x="1422400" y="6261100"/>
                </a:lnTo>
                <a:lnTo>
                  <a:pt x="457200" y="6261100"/>
                </a:lnTo>
                <a:lnTo>
                  <a:pt x="0" y="5346700"/>
                </a:lnTo>
                <a:close/>
                <a:moveTo>
                  <a:pt x="12205477" y="3848099"/>
                </a:moveTo>
                <a:lnTo>
                  <a:pt x="12903977" y="3848099"/>
                </a:lnTo>
                <a:lnTo>
                  <a:pt x="13202427" y="4445000"/>
                </a:lnTo>
                <a:lnTo>
                  <a:pt x="12903977" y="5041900"/>
                </a:lnTo>
                <a:lnTo>
                  <a:pt x="12205477" y="5041900"/>
                </a:lnTo>
                <a:lnTo>
                  <a:pt x="11907027" y="4445000"/>
                </a:lnTo>
                <a:close/>
                <a:moveTo>
                  <a:pt x="8351027" y="3771899"/>
                </a:moveTo>
                <a:lnTo>
                  <a:pt x="9316227" y="3771899"/>
                </a:lnTo>
                <a:lnTo>
                  <a:pt x="9773427" y="4686300"/>
                </a:lnTo>
                <a:lnTo>
                  <a:pt x="9316227" y="5600700"/>
                </a:lnTo>
                <a:lnTo>
                  <a:pt x="8351027" y="5600700"/>
                </a:lnTo>
                <a:lnTo>
                  <a:pt x="7893827" y="4686300"/>
                </a:lnTo>
                <a:close/>
                <a:moveTo>
                  <a:pt x="3908286" y="3228836"/>
                </a:moveTo>
                <a:lnTo>
                  <a:pt x="4575319" y="3228836"/>
                </a:lnTo>
                <a:lnTo>
                  <a:pt x="4869834" y="3817868"/>
                </a:lnTo>
                <a:lnTo>
                  <a:pt x="4575319" y="4406899"/>
                </a:lnTo>
                <a:lnTo>
                  <a:pt x="3908286" y="4406899"/>
                </a:lnTo>
                <a:lnTo>
                  <a:pt x="3613770" y="3817868"/>
                </a:lnTo>
                <a:close/>
                <a:moveTo>
                  <a:pt x="12990230" y="1892300"/>
                </a:moveTo>
                <a:lnTo>
                  <a:pt x="13448384" y="1892300"/>
                </a:lnTo>
                <a:lnTo>
                  <a:pt x="13637014" y="2269560"/>
                </a:lnTo>
                <a:lnTo>
                  <a:pt x="13448384" y="2646819"/>
                </a:lnTo>
                <a:lnTo>
                  <a:pt x="12990230" y="2646819"/>
                </a:lnTo>
                <a:lnTo>
                  <a:pt x="12801600" y="2269560"/>
                </a:lnTo>
                <a:close/>
                <a:moveTo>
                  <a:pt x="1569228" y="673100"/>
                </a:moveTo>
                <a:lnTo>
                  <a:pt x="2534428" y="673100"/>
                </a:lnTo>
                <a:lnTo>
                  <a:pt x="2991628" y="1587501"/>
                </a:lnTo>
                <a:lnTo>
                  <a:pt x="2534428" y="2501901"/>
                </a:lnTo>
                <a:lnTo>
                  <a:pt x="1569228" y="2501901"/>
                </a:lnTo>
                <a:lnTo>
                  <a:pt x="1112028" y="1587501"/>
                </a:lnTo>
                <a:close/>
                <a:moveTo>
                  <a:pt x="5867400" y="419099"/>
                </a:moveTo>
                <a:lnTo>
                  <a:pt x="6832600" y="419099"/>
                </a:lnTo>
                <a:lnTo>
                  <a:pt x="7289800" y="1333500"/>
                </a:lnTo>
                <a:lnTo>
                  <a:pt x="6832600" y="2247900"/>
                </a:lnTo>
                <a:lnTo>
                  <a:pt x="5867400" y="2247900"/>
                </a:lnTo>
                <a:lnTo>
                  <a:pt x="5410200" y="1333500"/>
                </a:lnTo>
                <a:close/>
                <a:moveTo>
                  <a:pt x="9772653" y="0"/>
                </a:moveTo>
                <a:lnTo>
                  <a:pt x="11306566" y="0"/>
                </a:lnTo>
                <a:lnTo>
                  <a:pt x="12073523" y="1663700"/>
                </a:lnTo>
                <a:lnTo>
                  <a:pt x="11306566" y="3327399"/>
                </a:lnTo>
                <a:lnTo>
                  <a:pt x="9772653" y="3327399"/>
                </a:lnTo>
                <a:lnTo>
                  <a:pt x="9005696" y="1663700"/>
                </a:lnTo>
                <a:close/>
              </a:path>
            </a:pathLst>
          </a:cu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0" name="Hexagon 9">
            <a:extLst>
              <a:ext uri="{FF2B5EF4-FFF2-40B4-BE49-F238E27FC236}">
                <a16:creationId xmlns:a16="http://schemas.microsoft.com/office/drawing/2014/main" id="{0866A4A1-08F5-E37E-DBA8-E51FCFFFFCB2}"/>
              </a:ext>
            </a:extLst>
          </p:cNvPr>
          <p:cNvSpPr/>
          <p:nvPr/>
        </p:nvSpPr>
        <p:spPr>
          <a:xfrm>
            <a:off x="1275573" y="5156199"/>
            <a:ext cx="1879600" cy="1828801"/>
          </a:xfrm>
          <a:prstGeom prst="hexagon">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11" name="Add-in 10">
                <a:extLst>
                  <a:ext uri="{FF2B5EF4-FFF2-40B4-BE49-F238E27FC236}">
                    <a16:creationId xmlns:a16="http://schemas.microsoft.com/office/drawing/2014/main" id="{1372933C-4920-304E-6659-11D386813809}"/>
                  </a:ext>
                </a:extLst>
              </p:cNvPr>
              <p:cNvGraphicFramePr>
                <a:graphicFrameLocks noGrp="1"/>
              </p:cNvGraphicFramePr>
              <p:nvPr/>
            </p:nvGraphicFramePr>
            <p:xfrm>
              <a:off x="14249400" y="3294517"/>
              <a:ext cx="8572500" cy="391032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11" name="Add-in 10">
                <a:extLst>
                  <a:ext uri="{FF2B5EF4-FFF2-40B4-BE49-F238E27FC236}">
                    <a16:creationId xmlns:a16="http://schemas.microsoft.com/office/drawing/2014/main" id="{1372933C-4920-304E-6659-11D386813809}"/>
                  </a:ext>
                </a:extLst>
              </p:cNvPr>
              <p:cNvPicPr>
                <a:picLocks noGrp="1" noRot="1" noChangeAspect="1" noMove="1" noResize="1" noEditPoints="1" noAdjustHandles="1" noChangeArrowheads="1" noChangeShapeType="1"/>
              </p:cNvPicPr>
              <p:nvPr/>
            </p:nvPicPr>
            <p:blipFill>
              <a:blip r:embed="rId3"/>
              <a:stretch>
                <a:fillRect/>
              </a:stretch>
            </p:blipFill>
            <p:spPr>
              <a:xfrm>
                <a:off x="14249400" y="3294517"/>
                <a:ext cx="8572500" cy="3910329"/>
              </a:xfrm>
              <a:prstGeom prst="rect">
                <a:avLst/>
              </a:prstGeom>
            </p:spPr>
          </p:pic>
        </mc:Fallback>
      </mc:AlternateContent>
      <p:sp>
        <p:nvSpPr>
          <p:cNvPr id="2" name="TextBox 1">
            <a:extLst>
              <a:ext uri="{FF2B5EF4-FFF2-40B4-BE49-F238E27FC236}">
                <a16:creationId xmlns:a16="http://schemas.microsoft.com/office/drawing/2014/main" id="{72067611-D101-A82C-EE2B-637D178BA860}"/>
              </a:ext>
            </a:extLst>
          </p:cNvPr>
          <p:cNvSpPr txBox="1"/>
          <p:nvPr/>
        </p:nvSpPr>
        <p:spPr>
          <a:xfrm>
            <a:off x="1828800" y="2046218"/>
            <a:ext cx="8534400" cy="3046988"/>
          </a:xfrm>
          <a:prstGeom prst="rect">
            <a:avLst/>
          </a:prstGeom>
          <a:noFill/>
        </p:spPr>
        <p:txBody>
          <a:bodyPr wrap="square" rtlCol="0">
            <a:spAutoFit/>
            <a:scene3d>
              <a:camera prst="orthographicFront"/>
              <a:lightRig rig="threePt" dir="t"/>
            </a:scene3d>
            <a:sp3d extrusionH="57150">
              <a:bevelT w="38100" h="38100" prst="angle"/>
            </a:sp3d>
          </a:bodyPr>
          <a:lstStyle/>
          <a:p>
            <a:pPr algn="ctr"/>
            <a:r>
              <a:rPr lang="en-IN" sz="9600" b="1" dirty="0">
                <a:solidFill>
                  <a:schemeClr val="accent6">
                    <a:lumMod val="60000"/>
                    <a:lumOff val="40000"/>
                  </a:schemeClr>
                </a:solidFill>
                <a:effectLst>
                  <a:reflection blurRad="6350" stA="50000" endA="300" endPos="50000" dist="29997" dir="5400000" sy="-100000" algn="bl" rotWithShape="0"/>
                </a:effectLst>
              </a:rPr>
              <a:t>Thank you everyone </a:t>
            </a:r>
          </a:p>
        </p:txBody>
      </p:sp>
      <p:pic>
        <p:nvPicPr>
          <p:cNvPr id="4" name="Picture 3">
            <a:extLst>
              <a:ext uri="{FF2B5EF4-FFF2-40B4-BE49-F238E27FC236}">
                <a16:creationId xmlns:a16="http://schemas.microsoft.com/office/drawing/2014/main" id="{EAF30F37-DF4D-3EAB-7CDA-0582D035BDFF}"/>
              </a:ext>
            </a:extLst>
          </p:cNvPr>
          <p:cNvPicPr>
            <a:picLocks noChangeAspect="1"/>
          </p:cNvPicPr>
          <p:nvPr/>
        </p:nvPicPr>
        <p:blipFill>
          <a:blip r:embed="rId4">
            <a:alphaModFix amt="7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64776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6CB74C6B-B9A0-5F81-5488-9F27B1A0BF97}"/>
              </a:ext>
            </a:extLst>
          </p:cNvPr>
          <p:cNvSpPr/>
          <p:nvPr/>
        </p:nvSpPr>
        <p:spPr>
          <a:xfrm>
            <a:off x="-1086627" y="-952501"/>
            <a:ext cx="13637014" cy="7200900"/>
          </a:xfrm>
          <a:custGeom>
            <a:avLst/>
            <a:gdLst>
              <a:gd name="connsiteX0" fmla="*/ 11329177 w 13637014"/>
              <a:gd name="connsiteY0" fmla="*/ 6464299 h 7200900"/>
              <a:gd name="connsiteX1" fmla="*/ 11722877 w 13637014"/>
              <a:gd name="connsiteY1" fmla="*/ 6464299 h 7200900"/>
              <a:gd name="connsiteX2" fmla="*/ 11907027 w 13637014"/>
              <a:gd name="connsiteY2" fmla="*/ 6832600 h 7200900"/>
              <a:gd name="connsiteX3" fmla="*/ 11722877 w 13637014"/>
              <a:gd name="connsiteY3" fmla="*/ 7200900 h 7200900"/>
              <a:gd name="connsiteX4" fmla="*/ 11329177 w 13637014"/>
              <a:gd name="connsiteY4" fmla="*/ 7200900 h 7200900"/>
              <a:gd name="connsiteX5" fmla="*/ 11145027 w 13637014"/>
              <a:gd name="connsiteY5" fmla="*/ 6832600 h 7200900"/>
              <a:gd name="connsiteX6" fmla="*/ 6078644 w 13637014"/>
              <a:gd name="connsiteY6" fmla="*/ 5989181 h 7200900"/>
              <a:gd name="connsiteX7" fmla="*/ 6536798 w 13637014"/>
              <a:gd name="connsiteY7" fmla="*/ 5989181 h 7200900"/>
              <a:gd name="connsiteX8" fmla="*/ 6725428 w 13637014"/>
              <a:gd name="connsiteY8" fmla="*/ 6366441 h 7200900"/>
              <a:gd name="connsiteX9" fmla="*/ 6536798 w 13637014"/>
              <a:gd name="connsiteY9" fmla="*/ 6743700 h 7200900"/>
              <a:gd name="connsiteX10" fmla="*/ 6078644 w 13637014"/>
              <a:gd name="connsiteY10" fmla="*/ 6743700 h 7200900"/>
              <a:gd name="connsiteX11" fmla="*/ 5890014 w 13637014"/>
              <a:gd name="connsiteY11" fmla="*/ 6366441 h 7200900"/>
              <a:gd name="connsiteX12" fmla="*/ 457200 w 13637014"/>
              <a:gd name="connsiteY12" fmla="*/ 4432299 h 7200900"/>
              <a:gd name="connsiteX13" fmla="*/ 1422400 w 13637014"/>
              <a:gd name="connsiteY13" fmla="*/ 4432299 h 7200900"/>
              <a:gd name="connsiteX14" fmla="*/ 1879600 w 13637014"/>
              <a:gd name="connsiteY14" fmla="*/ 5346700 h 7200900"/>
              <a:gd name="connsiteX15" fmla="*/ 1422400 w 13637014"/>
              <a:gd name="connsiteY15" fmla="*/ 6261100 h 7200900"/>
              <a:gd name="connsiteX16" fmla="*/ 457200 w 13637014"/>
              <a:gd name="connsiteY16" fmla="*/ 6261100 h 7200900"/>
              <a:gd name="connsiteX17" fmla="*/ 0 w 13637014"/>
              <a:gd name="connsiteY17" fmla="*/ 5346700 h 7200900"/>
              <a:gd name="connsiteX18" fmla="*/ 12205477 w 13637014"/>
              <a:gd name="connsiteY18" fmla="*/ 3848099 h 7200900"/>
              <a:gd name="connsiteX19" fmla="*/ 12903977 w 13637014"/>
              <a:gd name="connsiteY19" fmla="*/ 3848099 h 7200900"/>
              <a:gd name="connsiteX20" fmla="*/ 13202427 w 13637014"/>
              <a:gd name="connsiteY20" fmla="*/ 4445000 h 7200900"/>
              <a:gd name="connsiteX21" fmla="*/ 12903977 w 13637014"/>
              <a:gd name="connsiteY21" fmla="*/ 5041900 h 7200900"/>
              <a:gd name="connsiteX22" fmla="*/ 12205477 w 13637014"/>
              <a:gd name="connsiteY22" fmla="*/ 5041900 h 7200900"/>
              <a:gd name="connsiteX23" fmla="*/ 11907027 w 13637014"/>
              <a:gd name="connsiteY23" fmla="*/ 4445000 h 7200900"/>
              <a:gd name="connsiteX24" fmla="*/ 8351027 w 13637014"/>
              <a:gd name="connsiteY24" fmla="*/ 3771899 h 7200900"/>
              <a:gd name="connsiteX25" fmla="*/ 9316227 w 13637014"/>
              <a:gd name="connsiteY25" fmla="*/ 3771899 h 7200900"/>
              <a:gd name="connsiteX26" fmla="*/ 9773427 w 13637014"/>
              <a:gd name="connsiteY26" fmla="*/ 4686300 h 7200900"/>
              <a:gd name="connsiteX27" fmla="*/ 9316227 w 13637014"/>
              <a:gd name="connsiteY27" fmla="*/ 5600700 h 7200900"/>
              <a:gd name="connsiteX28" fmla="*/ 8351027 w 13637014"/>
              <a:gd name="connsiteY28" fmla="*/ 5600700 h 7200900"/>
              <a:gd name="connsiteX29" fmla="*/ 7893827 w 13637014"/>
              <a:gd name="connsiteY29" fmla="*/ 4686300 h 7200900"/>
              <a:gd name="connsiteX30" fmla="*/ 3908286 w 13637014"/>
              <a:gd name="connsiteY30" fmla="*/ 3228836 h 7200900"/>
              <a:gd name="connsiteX31" fmla="*/ 4575319 w 13637014"/>
              <a:gd name="connsiteY31" fmla="*/ 3228836 h 7200900"/>
              <a:gd name="connsiteX32" fmla="*/ 4869834 w 13637014"/>
              <a:gd name="connsiteY32" fmla="*/ 3817868 h 7200900"/>
              <a:gd name="connsiteX33" fmla="*/ 4575319 w 13637014"/>
              <a:gd name="connsiteY33" fmla="*/ 4406899 h 7200900"/>
              <a:gd name="connsiteX34" fmla="*/ 3908286 w 13637014"/>
              <a:gd name="connsiteY34" fmla="*/ 4406899 h 7200900"/>
              <a:gd name="connsiteX35" fmla="*/ 3613770 w 13637014"/>
              <a:gd name="connsiteY35" fmla="*/ 3817868 h 7200900"/>
              <a:gd name="connsiteX36" fmla="*/ 12990230 w 13637014"/>
              <a:gd name="connsiteY36" fmla="*/ 1892300 h 7200900"/>
              <a:gd name="connsiteX37" fmla="*/ 13448384 w 13637014"/>
              <a:gd name="connsiteY37" fmla="*/ 1892300 h 7200900"/>
              <a:gd name="connsiteX38" fmla="*/ 13637014 w 13637014"/>
              <a:gd name="connsiteY38" fmla="*/ 2269560 h 7200900"/>
              <a:gd name="connsiteX39" fmla="*/ 13448384 w 13637014"/>
              <a:gd name="connsiteY39" fmla="*/ 2646819 h 7200900"/>
              <a:gd name="connsiteX40" fmla="*/ 12990230 w 13637014"/>
              <a:gd name="connsiteY40" fmla="*/ 2646819 h 7200900"/>
              <a:gd name="connsiteX41" fmla="*/ 12801600 w 13637014"/>
              <a:gd name="connsiteY41" fmla="*/ 2269560 h 7200900"/>
              <a:gd name="connsiteX42" fmla="*/ 1569228 w 13637014"/>
              <a:gd name="connsiteY42" fmla="*/ 673100 h 7200900"/>
              <a:gd name="connsiteX43" fmla="*/ 2534428 w 13637014"/>
              <a:gd name="connsiteY43" fmla="*/ 673100 h 7200900"/>
              <a:gd name="connsiteX44" fmla="*/ 2991628 w 13637014"/>
              <a:gd name="connsiteY44" fmla="*/ 1587501 h 7200900"/>
              <a:gd name="connsiteX45" fmla="*/ 2534428 w 13637014"/>
              <a:gd name="connsiteY45" fmla="*/ 2501901 h 7200900"/>
              <a:gd name="connsiteX46" fmla="*/ 1569228 w 13637014"/>
              <a:gd name="connsiteY46" fmla="*/ 2501901 h 7200900"/>
              <a:gd name="connsiteX47" fmla="*/ 1112028 w 13637014"/>
              <a:gd name="connsiteY47" fmla="*/ 1587501 h 7200900"/>
              <a:gd name="connsiteX48" fmla="*/ 5867400 w 13637014"/>
              <a:gd name="connsiteY48" fmla="*/ 419099 h 7200900"/>
              <a:gd name="connsiteX49" fmla="*/ 6832600 w 13637014"/>
              <a:gd name="connsiteY49" fmla="*/ 419099 h 7200900"/>
              <a:gd name="connsiteX50" fmla="*/ 7289800 w 13637014"/>
              <a:gd name="connsiteY50" fmla="*/ 1333500 h 7200900"/>
              <a:gd name="connsiteX51" fmla="*/ 6832600 w 13637014"/>
              <a:gd name="connsiteY51" fmla="*/ 2247900 h 7200900"/>
              <a:gd name="connsiteX52" fmla="*/ 5867400 w 13637014"/>
              <a:gd name="connsiteY52" fmla="*/ 2247900 h 7200900"/>
              <a:gd name="connsiteX53" fmla="*/ 5410200 w 13637014"/>
              <a:gd name="connsiteY53" fmla="*/ 1333500 h 7200900"/>
              <a:gd name="connsiteX54" fmla="*/ 9772653 w 13637014"/>
              <a:gd name="connsiteY54" fmla="*/ 0 h 7200900"/>
              <a:gd name="connsiteX55" fmla="*/ 11306566 w 13637014"/>
              <a:gd name="connsiteY55" fmla="*/ 0 h 7200900"/>
              <a:gd name="connsiteX56" fmla="*/ 12073523 w 13637014"/>
              <a:gd name="connsiteY56" fmla="*/ 1663700 h 7200900"/>
              <a:gd name="connsiteX57" fmla="*/ 11306566 w 13637014"/>
              <a:gd name="connsiteY57" fmla="*/ 3327399 h 7200900"/>
              <a:gd name="connsiteX58" fmla="*/ 9772653 w 13637014"/>
              <a:gd name="connsiteY58" fmla="*/ 3327399 h 7200900"/>
              <a:gd name="connsiteX59" fmla="*/ 9005696 w 13637014"/>
              <a:gd name="connsiteY59" fmla="*/ 1663700 h 720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3637014" h="7200900">
                <a:moveTo>
                  <a:pt x="11329177" y="6464299"/>
                </a:moveTo>
                <a:lnTo>
                  <a:pt x="11722877" y="6464299"/>
                </a:lnTo>
                <a:lnTo>
                  <a:pt x="11907027" y="6832600"/>
                </a:lnTo>
                <a:lnTo>
                  <a:pt x="11722877" y="7200900"/>
                </a:lnTo>
                <a:lnTo>
                  <a:pt x="11329177" y="7200900"/>
                </a:lnTo>
                <a:lnTo>
                  <a:pt x="11145027" y="6832600"/>
                </a:lnTo>
                <a:close/>
                <a:moveTo>
                  <a:pt x="6078644" y="5989181"/>
                </a:moveTo>
                <a:lnTo>
                  <a:pt x="6536798" y="5989181"/>
                </a:lnTo>
                <a:lnTo>
                  <a:pt x="6725428" y="6366441"/>
                </a:lnTo>
                <a:lnTo>
                  <a:pt x="6536798" y="6743700"/>
                </a:lnTo>
                <a:lnTo>
                  <a:pt x="6078644" y="6743700"/>
                </a:lnTo>
                <a:lnTo>
                  <a:pt x="5890014" y="6366441"/>
                </a:lnTo>
                <a:close/>
                <a:moveTo>
                  <a:pt x="457200" y="4432299"/>
                </a:moveTo>
                <a:lnTo>
                  <a:pt x="1422400" y="4432299"/>
                </a:lnTo>
                <a:lnTo>
                  <a:pt x="1879600" y="5346700"/>
                </a:lnTo>
                <a:lnTo>
                  <a:pt x="1422400" y="6261100"/>
                </a:lnTo>
                <a:lnTo>
                  <a:pt x="457200" y="6261100"/>
                </a:lnTo>
                <a:lnTo>
                  <a:pt x="0" y="5346700"/>
                </a:lnTo>
                <a:close/>
                <a:moveTo>
                  <a:pt x="12205477" y="3848099"/>
                </a:moveTo>
                <a:lnTo>
                  <a:pt x="12903977" y="3848099"/>
                </a:lnTo>
                <a:lnTo>
                  <a:pt x="13202427" y="4445000"/>
                </a:lnTo>
                <a:lnTo>
                  <a:pt x="12903977" y="5041900"/>
                </a:lnTo>
                <a:lnTo>
                  <a:pt x="12205477" y="5041900"/>
                </a:lnTo>
                <a:lnTo>
                  <a:pt x="11907027" y="4445000"/>
                </a:lnTo>
                <a:close/>
                <a:moveTo>
                  <a:pt x="8351027" y="3771899"/>
                </a:moveTo>
                <a:lnTo>
                  <a:pt x="9316227" y="3771899"/>
                </a:lnTo>
                <a:lnTo>
                  <a:pt x="9773427" y="4686300"/>
                </a:lnTo>
                <a:lnTo>
                  <a:pt x="9316227" y="5600700"/>
                </a:lnTo>
                <a:lnTo>
                  <a:pt x="8351027" y="5600700"/>
                </a:lnTo>
                <a:lnTo>
                  <a:pt x="7893827" y="4686300"/>
                </a:lnTo>
                <a:close/>
                <a:moveTo>
                  <a:pt x="3908286" y="3228836"/>
                </a:moveTo>
                <a:lnTo>
                  <a:pt x="4575319" y="3228836"/>
                </a:lnTo>
                <a:lnTo>
                  <a:pt x="4869834" y="3817868"/>
                </a:lnTo>
                <a:lnTo>
                  <a:pt x="4575319" y="4406899"/>
                </a:lnTo>
                <a:lnTo>
                  <a:pt x="3908286" y="4406899"/>
                </a:lnTo>
                <a:lnTo>
                  <a:pt x="3613770" y="3817868"/>
                </a:lnTo>
                <a:close/>
                <a:moveTo>
                  <a:pt x="12990230" y="1892300"/>
                </a:moveTo>
                <a:lnTo>
                  <a:pt x="13448384" y="1892300"/>
                </a:lnTo>
                <a:lnTo>
                  <a:pt x="13637014" y="2269560"/>
                </a:lnTo>
                <a:lnTo>
                  <a:pt x="13448384" y="2646819"/>
                </a:lnTo>
                <a:lnTo>
                  <a:pt x="12990230" y="2646819"/>
                </a:lnTo>
                <a:lnTo>
                  <a:pt x="12801600" y="2269560"/>
                </a:lnTo>
                <a:close/>
                <a:moveTo>
                  <a:pt x="1569228" y="673100"/>
                </a:moveTo>
                <a:lnTo>
                  <a:pt x="2534428" y="673100"/>
                </a:lnTo>
                <a:lnTo>
                  <a:pt x="2991628" y="1587501"/>
                </a:lnTo>
                <a:lnTo>
                  <a:pt x="2534428" y="2501901"/>
                </a:lnTo>
                <a:lnTo>
                  <a:pt x="1569228" y="2501901"/>
                </a:lnTo>
                <a:lnTo>
                  <a:pt x="1112028" y="1587501"/>
                </a:lnTo>
                <a:close/>
                <a:moveTo>
                  <a:pt x="5867400" y="419099"/>
                </a:moveTo>
                <a:lnTo>
                  <a:pt x="6832600" y="419099"/>
                </a:lnTo>
                <a:lnTo>
                  <a:pt x="7289800" y="1333500"/>
                </a:lnTo>
                <a:lnTo>
                  <a:pt x="6832600" y="2247900"/>
                </a:lnTo>
                <a:lnTo>
                  <a:pt x="5867400" y="2247900"/>
                </a:lnTo>
                <a:lnTo>
                  <a:pt x="5410200" y="1333500"/>
                </a:lnTo>
                <a:close/>
                <a:moveTo>
                  <a:pt x="9772653" y="0"/>
                </a:moveTo>
                <a:lnTo>
                  <a:pt x="11306566" y="0"/>
                </a:lnTo>
                <a:lnTo>
                  <a:pt x="12073523" y="1663700"/>
                </a:lnTo>
                <a:lnTo>
                  <a:pt x="11306566" y="3327399"/>
                </a:lnTo>
                <a:lnTo>
                  <a:pt x="9772653" y="3327399"/>
                </a:lnTo>
                <a:lnTo>
                  <a:pt x="9005696" y="1663700"/>
                </a:lnTo>
                <a:close/>
              </a:path>
            </a:pathLst>
          </a:cu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0" name="Hexagon 9">
            <a:extLst>
              <a:ext uri="{FF2B5EF4-FFF2-40B4-BE49-F238E27FC236}">
                <a16:creationId xmlns:a16="http://schemas.microsoft.com/office/drawing/2014/main" id="{0866A4A1-08F5-E37E-DBA8-E51FCFFFFCB2}"/>
              </a:ext>
            </a:extLst>
          </p:cNvPr>
          <p:cNvSpPr/>
          <p:nvPr/>
        </p:nvSpPr>
        <p:spPr>
          <a:xfrm>
            <a:off x="1275573" y="5156199"/>
            <a:ext cx="1879600" cy="1828801"/>
          </a:xfrm>
          <a:prstGeom prst="hexagon">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11" name="Add-in 10">
                <a:extLst>
                  <a:ext uri="{FF2B5EF4-FFF2-40B4-BE49-F238E27FC236}">
                    <a16:creationId xmlns:a16="http://schemas.microsoft.com/office/drawing/2014/main" id="{1372933C-4920-304E-6659-11D386813809}"/>
                  </a:ext>
                </a:extLst>
              </p:cNvPr>
              <p:cNvGraphicFramePr>
                <a:graphicFrameLocks noGrp="1"/>
              </p:cNvGraphicFramePr>
              <p:nvPr/>
            </p:nvGraphicFramePr>
            <p:xfrm>
              <a:off x="14249400" y="3294517"/>
              <a:ext cx="8572500" cy="391032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11" name="Add-in 10">
                <a:extLst>
                  <a:ext uri="{FF2B5EF4-FFF2-40B4-BE49-F238E27FC236}">
                    <a16:creationId xmlns:a16="http://schemas.microsoft.com/office/drawing/2014/main" id="{1372933C-4920-304E-6659-11D386813809}"/>
                  </a:ext>
                </a:extLst>
              </p:cNvPr>
              <p:cNvPicPr>
                <a:picLocks noGrp="1" noRot="1" noChangeAspect="1" noMove="1" noResize="1" noEditPoints="1" noAdjustHandles="1" noChangeArrowheads="1" noChangeShapeType="1"/>
              </p:cNvPicPr>
              <p:nvPr/>
            </p:nvPicPr>
            <p:blipFill>
              <a:blip r:embed="rId3"/>
              <a:stretch>
                <a:fillRect/>
              </a:stretch>
            </p:blipFill>
            <p:spPr>
              <a:xfrm>
                <a:off x="14249400" y="3294517"/>
                <a:ext cx="8572500" cy="3910329"/>
              </a:xfrm>
              <a:prstGeom prst="rect">
                <a:avLst/>
              </a:prstGeom>
            </p:spPr>
          </p:pic>
        </mc:Fallback>
      </mc:AlternateContent>
      <p:sp>
        <p:nvSpPr>
          <p:cNvPr id="2" name="TextBox 1">
            <a:extLst>
              <a:ext uri="{FF2B5EF4-FFF2-40B4-BE49-F238E27FC236}">
                <a16:creationId xmlns:a16="http://schemas.microsoft.com/office/drawing/2014/main" id="{069526B7-6EE7-5360-457C-2F0D8FD2246D}"/>
              </a:ext>
            </a:extLst>
          </p:cNvPr>
          <p:cNvSpPr txBox="1"/>
          <p:nvPr/>
        </p:nvSpPr>
        <p:spPr>
          <a:xfrm>
            <a:off x="431514" y="535043"/>
            <a:ext cx="4904163" cy="1107996"/>
          </a:xfrm>
          <a:prstGeom prst="rect">
            <a:avLst/>
          </a:prstGeom>
          <a:noFill/>
        </p:spPr>
        <p:txBody>
          <a:bodyPr wrap="square" rtlCol="0">
            <a:spAutoFit/>
            <a:scene3d>
              <a:camera prst="orthographicFront"/>
              <a:lightRig rig="threePt" dir="t"/>
            </a:scene3d>
            <a:sp3d extrusionH="57150">
              <a:bevelT w="38100" h="38100" prst="angle"/>
            </a:sp3d>
          </a:bodyPr>
          <a:lstStyle/>
          <a:p>
            <a:pPr algn="ctr"/>
            <a:r>
              <a:rPr lang="en-IN" sz="6600" dirty="0">
                <a:solidFill>
                  <a:schemeClr val="accent6">
                    <a:lumMod val="60000"/>
                    <a:lumOff val="40000"/>
                  </a:schemeClr>
                </a:solidFill>
                <a:effectLst>
                  <a:reflection blurRad="6350" stA="50000" endA="300" endPos="50000" dist="29997" dir="5400000" sy="-100000" algn="bl" rotWithShape="0"/>
                </a:effectLst>
                <a:latin typeface="Bahnschrift SemiBold" panose="020B0502040204020203" pitchFamily="34" charset="0"/>
              </a:rPr>
              <a:t>INDEX</a:t>
            </a:r>
            <a:endParaRPr lang="en-IN" sz="3200" dirty="0">
              <a:solidFill>
                <a:schemeClr val="accent6">
                  <a:lumMod val="60000"/>
                  <a:lumOff val="40000"/>
                </a:schemeClr>
              </a:solidFill>
              <a:effectLst>
                <a:reflection blurRad="6350" stA="50000" endA="300" endPos="50000" dist="29997" dir="5400000" sy="-100000" algn="bl" rotWithShape="0"/>
              </a:effectLst>
              <a:latin typeface="Bahnschrift SemiBold" panose="020B0502040204020203" pitchFamily="34" charset="0"/>
            </a:endParaRPr>
          </a:p>
        </p:txBody>
      </p:sp>
      <p:sp>
        <p:nvSpPr>
          <p:cNvPr id="3" name="TextBox 2">
            <a:extLst>
              <a:ext uri="{FF2B5EF4-FFF2-40B4-BE49-F238E27FC236}">
                <a16:creationId xmlns:a16="http://schemas.microsoft.com/office/drawing/2014/main" id="{8B522352-17EA-D1A1-EB82-EB979CB2A030}"/>
              </a:ext>
            </a:extLst>
          </p:cNvPr>
          <p:cNvSpPr txBox="1"/>
          <p:nvPr/>
        </p:nvSpPr>
        <p:spPr>
          <a:xfrm>
            <a:off x="954593" y="1791283"/>
            <a:ext cx="5456255" cy="3323987"/>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marL="457200" indent="-457200">
              <a:buFont typeface="Wingdings" panose="05000000000000000000" pitchFamily="2" charset="2"/>
              <a:buChar char="§"/>
            </a:pPr>
            <a:r>
              <a:rPr lang="en-IN" sz="3200" b="1" dirty="0">
                <a:ln w="22225">
                  <a:solidFill>
                    <a:schemeClr val="accent2"/>
                  </a:solidFill>
                  <a:prstDash val="solid"/>
                </a:ln>
                <a:solidFill>
                  <a:schemeClr val="accent2">
                    <a:lumMod val="40000"/>
                    <a:lumOff val="60000"/>
                  </a:schemeClr>
                </a:solidFill>
                <a:latin typeface="Bahnschrift SemiBold" panose="020B0502040204020203" pitchFamily="34" charset="0"/>
              </a:rPr>
              <a:t>Introduction</a:t>
            </a:r>
          </a:p>
          <a:p>
            <a:pPr marL="457200" indent="-457200">
              <a:buFont typeface="Wingdings" panose="05000000000000000000" pitchFamily="2" charset="2"/>
              <a:buChar char="§"/>
            </a:pPr>
            <a:r>
              <a:rPr lang="en-IN" sz="3200" b="1" dirty="0">
                <a:ln w="22225">
                  <a:solidFill>
                    <a:schemeClr val="accent2"/>
                  </a:solidFill>
                  <a:prstDash val="solid"/>
                </a:ln>
                <a:solidFill>
                  <a:schemeClr val="accent2">
                    <a:lumMod val="40000"/>
                    <a:lumOff val="60000"/>
                  </a:schemeClr>
                </a:solidFill>
                <a:latin typeface="Bahnschrift SemiBold" panose="020B0502040204020203" pitchFamily="34" charset="0"/>
              </a:rPr>
              <a:t>Project Objectives</a:t>
            </a:r>
          </a:p>
          <a:p>
            <a:pPr marL="457200" indent="-457200">
              <a:buFont typeface="Wingdings" panose="05000000000000000000" pitchFamily="2" charset="2"/>
              <a:buChar char="§"/>
            </a:pPr>
            <a:r>
              <a:rPr lang="en-IN" sz="3200" b="1" dirty="0">
                <a:ln w="22225">
                  <a:solidFill>
                    <a:schemeClr val="accent2"/>
                  </a:solidFill>
                  <a:prstDash val="solid"/>
                </a:ln>
                <a:solidFill>
                  <a:schemeClr val="accent2">
                    <a:lumMod val="40000"/>
                    <a:lumOff val="60000"/>
                  </a:schemeClr>
                </a:solidFill>
                <a:latin typeface="Bahnschrift SemiBold" panose="020B0502040204020203" pitchFamily="34" charset="0"/>
              </a:rPr>
              <a:t>Proposed Plan of Work</a:t>
            </a:r>
          </a:p>
          <a:p>
            <a:pPr marL="457200" indent="-457200">
              <a:buFont typeface="Wingdings" panose="05000000000000000000" pitchFamily="2" charset="2"/>
              <a:buChar char="§"/>
            </a:pPr>
            <a:r>
              <a:rPr lang="en-IN" sz="3200" b="1" dirty="0">
                <a:ln w="22225">
                  <a:solidFill>
                    <a:schemeClr val="accent2"/>
                  </a:solidFill>
                  <a:prstDash val="solid"/>
                </a:ln>
                <a:solidFill>
                  <a:schemeClr val="accent2">
                    <a:lumMod val="40000"/>
                    <a:lumOff val="60000"/>
                  </a:schemeClr>
                </a:solidFill>
                <a:latin typeface="Bahnschrift SemiBold" panose="020B0502040204020203" pitchFamily="34" charset="0"/>
              </a:rPr>
              <a:t>Advantages</a:t>
            </a:r>
          </a:p>
          <a:p>
            <a:pPr marL="457200" indent="-457200">
              <a:buFont typeface="Wingdings" panose="05000000000000000000" pitchFamily="2" charset="2"/>
              <a:buChar char="§"/>
            </a:pPr>
            <a:r>
              <a:rPr lang="en-IN" sz="3200" b="1" dirty="0">
                <a:ln w="22225">
                  <a:solidFill>
                    <a:schemeClr val="accent2"/>
                  </a:solidFill>
                  <a:prstDash val="solid"/>
                </a:ln>
                <a:solidFill>
                  <a:schemeClr val="accent2">
                    <a:lumMod val="40000"/>
                    <a:lumOff val="60000"/>
                  </a:schemeClr>
                </a:solidFill>
                <a:latin typeface="Bahnschrift SemiBold" panose="020B0502040204020203" pitchFamily="34" charset="0"/>
              </a:rPr>
              <a:t>Project scope</a:t>
            </a:r>
          </a:p>
          <a:p>
            <a:pPr marL="457200" indent="-457200">
              <a:buFont typeface="Wingdings" panose="05000000000000000000" pitchFamily="2" charset="2"/>
              <a:buChar char="§"/>
            </a:pPr>
            <a:r>
              <a:rPr lang="en-IN" sz="3200" b="1" dirty="0">
                <a:ln w="22225">
                  <a:solidFill>
                    <a:schemeClr val="accent2"/>
                  </a:solidFill>
                  <a:prstDash val="solid"/>
                </a:ln>
                <a:solidFill>
                  <a:schemeClr val="accent2">
                    <a:lumMod val="40000"/>
                    <a:lumOff val="60000"/>
                  </a:schemeClr>
                </a:solidFill>
                <a:latin typeface="Bahnschrift SemiBold" panose="020B0502040204020203" pitchFamily="34" charset="0"/>
              </a:rPr>
              <a:t>Conclusion</a:t>
            </a:r>
          </a:p>
          <a:p>
            <a:pPr marL="285750" indent="-285750">
              <a:buFont typeface="Arial" panose="020B0604020202020204" pitchFamily="34" charset="0"/>
              <a:buChar char="•"/>
            </a:pPr>
            <a:endParaRPr lang="en-IN" b="1" dirty="0">
              <a:ln/>
              <a:solidFill>
                <a:schemeClr val="accent4"/>
              </a:solidFill>
              <a:latin typeface="Bahnschrift SemiBold" panose="020B0502040204020203" pitchFamily="34" charset="0"/>
            </a:endParaRPr>
          </a:p>
        </p:txBody>
      </p:sp>
      <p:sp>
        <p:nvSpPr>
          <p:cNvPr id="29" name="Hexagon 28">
            <a:extLst>
              <a:ext uri="{FF2B5EF4-FFF2-40B4-BE49-F238E27FC236}">
                <a16:creationId xmlns:a16="http://schemas.microsoft.com/office/drawing/2014/main" id="{CF3B754F-B48E-960F-4F41-4938CCFC6732}"/>
              </a:ext>
            </a:extLst>
          </p:cNvPr>
          <p:cNvSpPr/>
          <p:nvPr/>
        </p:nvSpPr>
        <p:spPr>
          <a:xfrm>
            <a:off x="5852160" y="260413"/>
            <a:ext cx="6238240" cy="6248399"/>
          </a:xfrm>
          <a:prstGeom prst="hexagon">
            <a:avLst/>
          </a:prstGeom>
          <a:blipFill dpi="0" rotWithShape="1">
            <a:blip r:embed="rId4">
              <a:extLst>
                <a:ext uri="{28A0092B-C50C-407E-A947-70E740481C1C}">
                  <a14:useLocalDpi xmlns:a14="http://schemas.microsoft.com/office/drawing/2010/main" val="0"/>
                </a:ext>
              </a:extLst>
            </a:blip>
            <a:srcRect/>
            <a:stretch>
              <a:fillRect l="-3829" t="2" r="-1672" b="-1561"/>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16831099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6CB74C6B-B9A0-5F81-5488-9F27B1A0BF97}"/>
              </a:ext>
            </a:extLst>
          </p:cNvPr>
          <p:cNvSpPr/>
          <p:nvPr/>
        </p:nvSpPr>
        <p:spPr>
          <a:xfrm>
            <a:off x="-1225626" y="-841969"/>
            <a:ext cx="13637014" cy="7200900"/>
          </a:xfrm>
          <a:custGeom>
            <a:avLst/>
            <a:gdLst>
              <a:gd name="connsiteX0" fmla="*/ 11329177 w 13637014"/>
              <a:gd name="connsiteY0" fmla="*/ 6464299 h 7200900"/>
              <a:gd name="connsiteX1" fmla="*/ 11722877 w 13637014"/>
              <a:gd name="connsiteY1" fmla="*/ 6464299 h 7200900"/>
              <a:gd name="connsiteX2" fmla="*/ 11907027 w 13637014"/>
              <a:gd name="connsiteY2" fmla="*/ 6832600 h 7200900"/>
              <a:gd name="connsiteX3" fmla="*/ 11722877 w 13637014"/>
              <a:gd name="connsiteY3" fmla="*/ 7200900 h 7200900"/>
              <a:gd name="connsiteX4" fmla="*/ 11329177 w 13637014"/>
              <a:gd name="connsiteY4" fmla="*/ 7200900 h 7200900"/>
              <a:gd name="connsiteX5" fmla="*/ 11145027 w 13637014"/>
              <a:gd name="connsiteY5" fmla="*/ 6832600 h 7200900"/>
              <a:gd name="connsiteX6" fmla="*/ 6078644 w 13637014"/>
              <a:gd name="connsiteY6" fmla="*/ 5989181 h 7200900"/>
              <a:gd name="connsiteX7" fmla="*/ 6536798 w 13637014"/>
              <a:gd name="connsiteY7" fmla="*/ 5989181 h 7200900"/>
              <a:gd name="connsiteX8" fmla="*/ 6725428 w 13637014"/>
              <a:gd name="connsiteY8" fmla="*/ 6366441 h 7200900"/>
              <a:gd name="connsiteX9" fmla="*/ 6536798 w 13637014"/>
              <a:gd name="connsiteY9" fmla="*/ 6743700 h 7200900"/>
              <a:gd name="connsiteX10" fmla="*/ 6078644 w 13637014"/>
              <a:gd name="connsiteY10" fmla="*/ 6743700 h 7200900"/>
              <a:gd name="connsiteX11" fmla="*/ 5890014 w 13637014"/>
              <a:gd name="connsiteY11" fmla="*/ 6366441 h 7200900"/>
              <a:gd name="connsiteX12" fmla="*/ 457200 w 13637014"/>
              <a:gd name="connsiteY12" fmla="*/ 4432299 h 7200900"/>
              <a:gd name="connsiteX13" fmla="*/ 1422400 w 13637014"/>
              <a:gd name="connsiteY13" fmla="*/ 4432299 h 7200900"/>
              <a:gd name="connsiteX14" fmla="*/ 1879600 w 13637014"/>
              <a:gd name="connsiteY14" fmla="*/ 5346700 h 7200900"/>
              <a:gd name="connsiteX15" fmla="*/ 1422400 w 13637014"/>
              <a:gd name="connsiteY15" fmla="*/ 6261100 h 7200900"/>
              <a:gd name="connsiteX16" fmla="*/ 457200 w 13637014"/>
              <a:gd name="connsiteY16" fmla="*/ 6261100 h 7200900"/>
              <a:gd name="connsiteX17" fmla="*/ 0 w 13637014"/>
              <a:gd name="connsiteY17" fmla="*/ 5346700 h 7200900"/>
              <a:gd name="connsiteX18" fmla="*/ 12205477 w 13637014"/>
              <a:gd name="connsiteY18" fmla="*/ 3848099 h 7200900"/>
              <a:gd name="connsiteX19" fmla="*/ 12903977 w 13637014"/>
              <a:gd name="connsiteY19" fmla="*/ 3848099 h 7200900"/>
              <a:gd name="connsiteX20" fmla="*/ 13202427 w 13637014"/>
              <a:gd name="connsiteY20" fmla="*/ 4445000 h 7200900"/>
              <a:gd name="connsiteX21" fmla="*/ 12903977 w 13637014"/>
              <a:gd name="connsiteY21" fmla="*/ 5041900 h 7200900"/>
              <a:gd name="connsiteX22" fmla="*/ 12205477 w 13637014"/>
              <a:gd name="connsiteY22" fmla="*/ 5041900 h 7200900"/>
              <a:gd name="connsiteX23" fmla="*/ 11907027 w 13637014"/>
              <a:gd name="connsiteY23" fmla="*/ 4445000 h 7200900"/>
              <a:gd name="connsiteX24" fmla="*/ 8351027 w 13637014"/>
              <a:gd name="connsiteY24" fmla="*/ 3771899 h 7200900"/>
              <a:gd name="connsiteX25" fmla="*/ 9316227 w 13637014"/>
              <a:gd name="connsiteY25" fmla="*/ 3771899 h 7200900"/>
              <a:gd name="connsiteX26" fmla="*/ 9773427 w 13637014"/>
              <a:gd name="connsiteY26" fmla="*/ 4686300 h 7200900"/>
              <a:gd name="connsiteX27" fmla="*/ 9316227 w 13637014"/>
              <a:gd name="connsiteY27" fmla="*/ 5600700 h 7200900"/>
              <a:gd name="connsiteX28" fmla="*/ 8351027 w 13637014"/>
              <a:gd name="connsiteY28" fmla="*/ 5600700 h 7200900"/>
              <a:gd name="connsiteX29" fmla="*/ 7893827 w 13637014"/>
              <a:gd name="connsiteY29" fmla="*/ 4686300 h 7200900"/>
              <a:gd name="connsiteX30" fmla="*/ 3908286 w 13637014"/>
              <a:gd name="connsiteY30" fmla="*/ 3228836 h 7200900"/>
              <a:gd name="connsiteX31" fmla="*/ 4575319 w 13637014"/>
              <a:gd name="connsiteY31" fmla="*/ 3228836 h 7200900"/>
              <a:gd name="connsiteX32" fmla="*/ 4869834 w 13637014"/>
              <a:gd name="connsiteY32" fmla="*/ 3817868 h 7200900"/>
              <a:gd name="connsiteX33" fmla="*/ 4575319 w 13637014"/>
              <a:gd name="connsiteY33" fmla="*/ 4406899 h 7200900"/>
              <a:gd name="connsiteX34" fmla="*/ 3908286 w 13637014"/>
              <a:gd name="connsiteY34" fmla="*/ 4406899 h 7200900"/>
              <a:gd name="connsiteX35" fmla="*/ 3613770 w 13637014"/>
              <a:gd name="connsiteY35" fmla="*/ 3817868 h 7200900"/>
              <a:gd name="connsiteX36" fmla="*/ 12990230 w 13637014"/>
              <a:gd name="connsiteY36" fmla="*/ 1892300 h 7200900"/>
              <a:gd name="connsiteX37" fmla="*/ 13448384 w 13637014"/>
              <a:gd name="connsiteY37" fmla="*/ 1892300 h 7200900"/>
              <a:gd name="connsiteX38" fmla="*/ 13637014 w 13637014"/>
              <a:gd name="connsiteY38" fmla="*/ 2269560 h 7200900"/>
              <a:gd name="connsiteX39" fmla="*/ 13448384 w 13637014"/>
              <a:gd name="connsiteY39" fmla="*/ 2646819 h 7200900"/>
              <a:gd name="connsiteX40" fmla="*/ 12990230 w 13637014"/>
              <a:gd name="connsiteY40" fmla="*/ 2646819 h 7200900"/>
              <a:gd name="connsiteX41" fmla="*/ 12801600 w 13637014"/>
              <a:gd name="connsiteY41" fmla="*/ 2269560 h 7200900"/>
              <a:gd name="connsiteX42" fmla="*/ 1569228 w 13637014"/>
              <a:gd name="connsiteY42" fmla="*/ 673100 h 7200900"/>
              <a:gd name="connsiteX43" fmla="*/ 2534428 w 13637014"/>
              <a:gd name="connsiteY43" fmla="*/ 673100 h 7200900"/>
              <a:gd name="connsiteX44" fmla="*/ 2991628 w 13637014"/>
              <a:gd name="connsiteY44" fmla="*/ 1587501 h 7200900"/>
              <a:gd name="connsiteX45" fmla="*/ 2534428 w 13637014"/>
              <a:gd name="connsiteY45" fmla="*/ 2501901 h 7200900"/>
              <a:gd name="connsiteX46" fmla="*/ 1569228 w 13637014"/>
              <a:gd name="connsiteY46" fmla="*/ 2501901 h 7200900"/>
              <a:gd name="connsiteX47" fmla="*/ 1112028 w 13637014"/>
              <a:gd name="connsiteY47" fmla="*/ 1587501 h 7200900"/>
              <a:gd name="connsiteX48" fmla="*/ 5867400 w 13637014"/>
              <a:gd name="connsiteY48" fmla="*/ 419099 h 7200900"/>
              <a:gd name="connsiteX49" fmla="*/ 6832600 w 13637014"/>
              <a:gd name="connsiteY49" fmla="*/ 419099 h 7200900"/>
              <a:gd name="connsiteX50" fmla="*/ 7289800 w 13637014"/>
              <a:gd name="connsiteY50" fmla="*/ 1333500 h 7200900"/>
              <a:gd name="connsiteX51" fmla="*/ 6832600 w 13637014"/>
              <a:gd name="connsiteY51" fmla="*/ 2247900 h 7200900"/>
              <a:gd name="connsiteX52" fmla="*/ 5867400 w 13637014"/>
              <a:gd name="connsiteY52" fmla="*/ 2247900 h 7200900"/>
              <a:gd name="connsiteX53" fmla="*/ 5410200 w 13637014"/>
              <a:gd name="connsiteY53" fmla="*/ 1333500 h 7200900"/>
              <a:gd name="connsiteX54" fmla="*/ 9772653 w 13637014"/>
              <a:gd name="connsiteY54" fmla="*/ 0 h 7200900"/>
              <a:gd name="connsiteX55" fmla="*/ 11306566 w 13637014"/>
              <a:gd name="connsiteY55" fmla="*/ 0 h 7200900"/>
              <a:gd name="connsiteX56" fmla="*/ 12073523 w 13637014"/>
              <a:gd name="connsiteY56" fmla="*/ 1663700 h 7200900"/>
              <a:gd name="connsiteX57" fmla="*/ 11306566 w 13637014"/>
              <a:gd name="connsiteY57" fmla="*/ 3327399 h 7200900"/>
              <a:gd name="connsiteX58" fmla="*/ 9772653 w 13637014"/>
              <a:gd name="connsiteY58" fmla="*/ 3327399 h 7200900"/>
              <a:gd name="connsiteX59" fmla="*/ 9005696 w 13637014"/>
              <a:gd name="connsiteY59" fmla="*/ 1663700 h 720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3637014" h="7200900">
                <a:moveTo>
                  <a:pt x="11329177" y="6464299"/>
                </a:moveTo>
                <a:lnTo>
                  <a:pt x="11722877" y="6464299"/>
                </a:lnTo>
                <a:lnTo>
                  <a:pt x="11907027" y="6832600"/>
                </a:lnTo>
                <a:lnTo>
                  <a:pt x="11722877" y="7200900"/>
                </a:lnTo>
                <a:lnTo>
                  <a:pt x="11329177" y="7200900"/>
                </a:lnTo>
                <a:lnTo>
                  <a:pt x="11145027" y="6832600"/>
                </a:lnTo>
                <a:close/>
                <a:moveTo>
                  <a:pt x="6078644" y="5989181"/>
                </a:moveTo>
                <a:lnTo>
                  <a:pt x="6536798" y="5989181"/>
                </a:lnTo>
                <a:lnTo>
                  <a:pt x="6725428" y="6366441"/>
                </a:lnTo>
                <a:lnTo>
                  <a:pt x="6536798" y="6743700"/>
                </a:lnTo>
                <a:lnTo>
                  <a:pt x="6078644" y="6743700"/>
                </a:lnTo>
                <a:lnTo>
                  <a:pt x="5890014" y="6366441"/>
                </a:lnTo>
                <a:close/>
                <a:moveTo>
                  <a:pt x="457200" y="4432299"/>
                </a:moveTo>
                <a:lnTo>
                  <a:pt x="1422400" y="4432299"/>
                </a:lnTo>
                <a:lnTo>
                  <a:pt x="1879600" y="5346700"/>
                </a:lnTo>
                <a:lnTo>
                  <a:pt x="1422400" y="6261100"/>
                </a:lnTo>
                <a:lnTo>
                  <a:pt x="457200" y="6261100"/>
                </a:lnTo>
                <a:lnTo>
                  <a:pt x="0" y="5346700"/>
                </a:lnTo>
                <a:close/>
                <a:moveTo>
                  <a:pt x="12205477" y="3848099"/>
                </a:moveTo>
                <a:lnTo>
                  <a:pt x="12903977" y="3848099"/>
                </a:lnTo>
                <a:lnTo>
                  <a:pt x="13202427" y="4445000"/>
                </a:lnTo>
                <a:lnTo>
                  <a:pt x="12903977" y="5041900"/>
                </a:lnTo>
                <a:lnTo>
                  <a:pt x="12205477" y="5041900"/>
                </a:lnTo>
                <a:lnTo>
                  <a:pt x="11907027" y="4445000"/>
                </a:lnTo>
                <a:close/>
                <a:moveTo>
                  <a:pt x="8351027" y="3771899"/>
                </a:moveTo>
                <a:lnTo>
                  <a:pt x="9316227" y="3771899"/>
                </a:lnTo>
                <a:lnTo>
                  <a:pt x="9773427" y="4686300"/>
                </a:lnTo>
                <a:lnTo>
                  <a:pt x="9316227" y="5600700"/>
                </a:lnTo>
                <a:lnTo>
                  <a:pt x="8351027" y="5600700"/>
                </a:lnTo>
                <a:lnTo>
                  <a:pt x="7893827" y="4686300"/>
                </a:lnTo>
                <a:close/>
                <a:moveTo>
                  <a:pt x="3908286" y="3228836"/>
                </a:moveTo>
                <a:lnTo>
                  <a:pt x="4575319" y="3228836"/>
                </a:lnTo>
                <a:lnTo>
                  <a:pt x="4869834" y="3817868"/>
                </a:lnTo>
                <a:lnTo>
                  <a:pt x="4575319" y="4406899"/>
                </a:lnTo>
                <a:lnTo>
                  <a:pt x="3908286" y="4406899"/>
                </a:lnTo>
                <a:lnTo>
                  <a:pt x="3613770" y="3817868"/>
                </a:lnTo>
                <a:close/>
                <a:moveTo>
                  <a:pt x="12990230" y="1892300"/>
                </a:moveTo>
                <a:lnTo>
                  <a:pt x="13448384" y="1892300"/>
                </a:lnTo>
                <a:lnTo>
                  <a:pt x="13637014" y="2269560"/>
                </a:lnTo>
                <a:lnTo>
                  <a:pt x="13448384" y="2646819"/>
                </a:lnTo>
                <a:lnTo>
                  <a:pt x="12990230" y="2646819"/>
                </a:lnTo>
                <a:lnTo>
                  <a:pt x="12801600" y="2269560"/>
                </a:lnTo>
                <a:close/>
                <a:moveTo>
                  <a:pt x="1569228" y="673100"/>
                </a:moveTo>
                <a:lnTo>
                  <a:pt x="2534428" y="673100"/>
                </a:lnTo>
                <a:lnTo>
                  <a:pt x="2991628" y="1587501"/>
                </a:lnTo>
                <a:lnTo>
                  <a:pt x="2534428" y="2501901"/>
                </a:lnTo>
                <a:lnTo>
                  <a:pt x="1569228" y="2501901"/>
                </a:lnTo>
                <a:lnTo>
                  <a:pt x="1112028" y="1587501"/>
                </a:lnTo>
                <a:close/>
                <a:moveTo>
                  <a:pt x="5867400" y="419099"/>
                </a:moveTo>
                <a:lnTo>
                  <a:pt x="6832600" y="419099"/>
                </a:lnTo>
                <a:lnTo>
                  <a:pt x="7289800" y="1333500"/>
                </a:lnTo>
                <a:lnTo>
                  <a:pt x="6832600" y="2247900"/>
                </a:lnTo>
                <a:lnTo>
                  <a:pt x="5867400" y="2247900"/>
                </a:lnTo>
                <a:lnTo>
                  <a:pt x="5410200" y="1333500"/>
                </a:lnTo>
                <a:close/>
                <a:moveTo>
                  <a:pt x="9772653" y="0"/>
                </a:moveTo>
                <a:lnTo>
                  <a:pt x="11306566" y="0"/>
                </a:lnTo>
                <a:lnTo>
                  <a:pt x="12073523" y="1663700"/>
                </a:lnTo>
                <a:lnTo>
                  <a:pt x="11306566" y="3327399"/>
                </a:lnTo>
                <a:lnTo>
                  <a:pt x="9772653" y="3327399"/>
                </a:lnTo>
                <a:lnTo>
                  <a:pt x="9005696" y="1663700"/>
                </a:lnTo>
                <a:close/>
              </a:path>
            </a:pathLst>
          </a:cu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 name="TextBox 2">
            <a:extLst>
              <a:ext uri="{FF2B5EF4-FFF2-40B4-BE49-F238E27FC236}">
                <a16:creationId xmlns:a16="http://schemas.microsoft.com/office/drawing/2014/main" id="{1606D112-BE45-6A20-65CD-58C4623676F7}"/>
              </a:ext>
            </a:extLst>
          </p:cNvPr>
          <p:cNvSpPr txBox="1"/>
          <p:nvPr/>
        </p:nvSpPr>
        <p:spPr>
          <a:xfrm>
            <a:off x="6096000" y="341899"/>
            <a:ext cx="5275385" cy="769441"/>
          </a:xfrm>
          <a:prstGeom prst="rect">
            <a:avLst/>
          </a:prstGeom>
          <a:noFill/>
        </p:spPr>
        <p:txBody>
          <a:bodyPr wrap="square" rtlCol="0">
            <a:spAutoFit/>
            <a:scene3d>
              <a:camera prst="orthographicFront"/>
              <a:lightRig rig="threePt" dir="t"/>
            </a:scene3d>
            <a:sp3d extrusionH="57150">
              <a:bevelT w="38100" h="38100" prst="angle"/>
            </a:sp3d>
          </a:bodyPr>
          <a:lstStyle/>
          <a:p>
            <a:pPr algn="ctr"/>
            <a:r>
              <a:rPr lang="en-IN" sz="4400" b="1" dirty="0">
                <a:solidFill>
                  <a:schemeClr val="accent6">
                    <a:lumMod val="60000"/>
                    <a:lumOff val="40000"/>
                  </a:schemeClr>
                </a:solidFill>
                <a:effectLst>
                  <a:reflection blurRad="6350" stA="50000" endA="300" endPos="50000" dist="29997" dir="5400000" sy="-100000" algn="bl" rotWithShape="0"/>
                </a:effectLst>
                <a:latin typeface="Bahnschrift SemiBold SemiConden" panose="020B0502040204020203" pitchFamily="34" charset="0"/>
              </a:rPr>
              <a:t>Introduction</a:t>
            </a:r>
          </a:p>
        </p:txBody>
      </p:sp>
      <p:sp>
        <p:nvSpPr>
          <p:cNvPr id="5" name="TextBox 4">
            <a:extLst>
              <a:ext uri="{FF2B5EF4-FFF2-40B4-BE49-F238E27FC236}">
                <a16:creationId xmlns:a16="http://schemas.microsoft.com/office/drawing/2014/main" id="{BA2B2221-A0D2-BB14-71BD-DFBCC7B53046}"/>
              </a:ext>
            </a:extLst>
          </p:cNvPr>
          <p:cNvSpPr txBox="1"/>
          <p:nvPr/>
        </p:nvSpPr>
        <p:spPr>
          <a:xfrm>
            <a:off x="6096000" y="1114901"/>
            <a:ext cx="5930900" cy="5632311"/>
          </a:xfrm>
          <a:prstGeom prst="rect">
            <a:avLst/>
          </a:prstGeom>
          <a:noFill/>
        </p:spPr>
        <p:txBody>
          <a:bodyPr wrap="square" rtlCol="0">
            <a:spAutoFit/>
          </a:bodyPr>
          <a:lstStyle/>
          <a:p>
            <a:r>
              <a:rPr lang="en-US" sz="2000" b="1" dirty="0"/>
              <a:t>Potato farming</a:t>
            </a:r>
            <a:r>
              <a:rPr lang="en-US" sz="2000" dirty="0"/>
              <a:t> is a critical part of the agricultural industry in India, contributing to food security and economic stability in many regions. However, potato crops are highly vulnerable to</a:t>
            </a:r>
            <a:r>
              <a:rPr lang="en-US" dirty="0"/>
              <a:t> </a:t>
            </a:r>
            <a:r>
              <a:rPr lang="en-US" sz="2000" dirty="0"/>
              <a:t>diseases, particularly early blight and late blight, which are caused by fungal pathogens. Traditional methods for disease detection are time-consuming and require expert knowledge, which many farmers may not have access to. </a:t>
            </a:r>
          </a:p>
          <a:p>
            <a:pPr algn="just"/>
            <a:r>
              <a:rPr lang="en-US" sz="2000" dirty="0"/>
              <a:t>This project aims to leverage modern technology to address this issue by developing a mobile application that uses image classification through Convolutional Neural Networks (CNN). The application will enable farmers to take pictures of potato plants and receive immediate feedback on whether the plant is healthy or affected by early blight or late blight. This tool will empower farmers with actionable insights, allowing them to take preventative measures and minimize crop losses.</a:t>
            </a:r>
            <a:endParaRPr lang="en-IN" sz="2000" dirty="0"/>
          </a:p>
        </p:txBody>
      </p:sp>
      <p:sp>
        <p:nvSpPr>
          <p:cNvPr id="2" name="Hexagon 1">
            <a:extLst>
              <a:ext uri="{FF2B5EF4-FFF2-40B4-BE49-F238E27FC236}">
                <a16:creationId xmlns:a16="http://schemas.microsoft.com/office/drawing/2014/main" id="{8E340132-9A1E-3BC5-8EA8-3064DA82F5E8}"/>
              </a:ext>
            </a:extLst>
          </p:cNvPr>
          <p:cNvSpPr/>
          <p:nvPr/>
        </p:nvSpPr>
        <p:spPr>
          <a:xfrm>
            <a:off x="39758" y="318720"/>
            <a:ext cx="6056242" cy="6182141"/>
          </a:xfrm>
          <a:prstGeom prst="hexagon">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6908310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6CB74C6B-B9A0-5F81-5488-9F27B1A0BF97}"/>
              </a:ext>
            </a:extLst>
          </p:cNvPr>
          <p:cNvSpPr/>
          <p:nvPr/>
        </p:nvSpPr>
        <p:spPr>
          <a:xfrm>
            <a:off x="-1086627" y="-952501"/>
            <a:ext cx="13637014" cy="7200900"/>
          </a:xfrm>
          <a:custGeom>
            <a:avLst/>
            <a:gdLst>
              <a:gd name="connsiteX0" fmla="*/ 11329177 w 13637014"/>
              <a:gd name="connsiteY0" fmla="*/ 6464299 h 7200900"/>
              <a:gd name="connsiteX1" fmla="*/ 11722877 w 13637014"/>
              <a:gd name="connsiteY1" fmla="*/ 6464299 h 7200900"/>
              <a:gd name="connsiteX2" fmla="*/ 11907027 w 13637014"/>
              <a:gd name="connsiteY2" fmla="*/ 6832600 h 7200900"/>
              <a:gd name="connsiteX3" fmla="*/ 11722877 w 13637014"/>
              <a:gd name="connsiteY3" fmla="*/ 7200900 h 7200900"/>
              <a:gd name="connsiteX4" fmla="*/ 11329177 w 13637014"/>
              <a:gd name="connsiteY4" fmla="*/ 7200900 h 7200900"/>
              <a:gd name="connsiteX5" fmla="*/ 11145027 w 13637014"/>
              <a:gd name="connsiteY5" fmla="*/ 6832600 h 7200900"/>
              <a:gd name="connsiteX6" fmla="*/ 6078644 w 13637014"/>
              <a:gd name="connsiteY6" fmla="*/ 5989181 h 7200900"/>
              <a:gd name="connsiteX7" fmla="*/ 6536798 w 13637014"/>
              <a:gd name="connsiteY7" fmla="*/ 5989181 h 7200900"/>
              <a:gd name="connsiteX8" fmla="*/ 6725428 w 13637014"/>
              <a:gd name="connsiteY8" fmla="*/ 6366441 h 7200900"/>
              <a:gd name="connsiteX9" fmla="*/ 6536798 w 13637014"/>
              <a:gd name="connsiteY9" fmla="*/ 6743700 h 7200900"/>
              <a:gd name="connsiteX10" fmla="*/ 6078644 w 13637014"/>
              <a:gd name="connsiteY10" fmla="*/ 6743700 h 7200900"/>
              <a:gd name="connsiteX11" fmla="*/ 5890014 w 13637014"/>
              <a:gd name="connsiteY11" fmla="*/ 6366441 h 7200900"/>
              <a:gd name="connsiteX12" fmla="*/ 457200 w 13637014"/>
              <a:gd name="connsiteY12" fmla="*/ 4432299 h 7200900"/>
              <a:gd name="connsiteX13" fmla="*/ 1422400 w 13637014"/>
              <a:gd name="connsiteY13" fmla="*/ 4432299 h 7200900"/>
              <a:gd name="connsiteX14" fmla="*/ 1879600 w 13637014"/>
              <a:gd name="connsiteY14" fmla="*/ 5346700 h 7200900"/>
              <a:gd name="connsiteX15" fmla="*/ 1422400 w 13637014"/>
              <a:gd name="connsiteY15" fmla="*/ 6261100 h 7200900"/>
              <a:gd name="connsiteX16" fmla="*/ 457200 w 13637014"/>
              <a:gd name="connsiteY16" fmla="*/ 6261100 h 7200900"/>
              <a:gd name="connsiteX17" fmla="*/ 0 w 13637014"/>
              <a:gd name="connsiteY17" fmla="*/ 5346700 h 7200900"/>
              <a:gd name="connsiteX18" fmla="*/ 12205477 w 13637014"/>
              <a:gd name="connsiteY18" fmla="*/ 3848099 h 7200900"/>
              <a:gd name="connsiteX19" fmla="*/ 12903977 w 13637014"/>
              <a:gd name="connsiteY19" fmla="*/ 3848099 h 7200900"/>
              <a:gd name="connsiteX20" fmla="*/ 13202427 w 13637014"/>
              <a:gd name="connsiteY20" fmla="*/ 4445000 h 7200900"/>
              <a:gd name="connsiteX21" fmla="*/ 12903977 w 13637014"/>
              <a:gd name="connsiteY21" fmla="*/ 5041900 h 7200900"/>
              <a:gd name="connsiteX22" fmla="*/ 12205477 w 13637014"/>
              <a:gd name="connsiteY22" fmla="*/ 5041900 h 7200900"/>
              <a:gd name="connsiteX23" fmla="*/ 11907027 w 13637014"/>
              <a:gd name="connsiteY23" fmla="*/ 4445000 h 7200900"/>
              <a:gd name="connsiteX24" fmla="*/ 8351027 w 13637014"/>
              <a:gd name="connsiteY24" fmla="*/ 3771899 h 7200900"/>
              <a:gd name="connsiteX25" fmla="*/ 9316227 w 13637014"/>
              <a:gd name="connsiteY25" fmla="*/ 3771899 h 7200900"/>
              <a:gd name="connsiteX26" fmla="*/ 9773427 w 13637014"/>
              <a:gd name="connsiteY26" fmla="*/ 4686300 h 7200900"/>
              <a:gd name="connsiteX27" fmla="*/ 9316227 w 13637014"/>
              <a:gd name="connsiteY27" fmla="*/ 5600700 h 7200900"/>
              <a:gd name="connsiteX28" fmla="*/ 8351027 w 13637014"/>
              <a:gd name="connsiteY28" fmla="*/ 5600700 h 7200900"/>
              <a:gd name="connsiteX29" fmla="*/ 7893827 w 13637014"/>
              <a:gd name="connsiteY29" fmla="*/ 4686300 h 7200900"/>
              <a:gd name="connsiteX30" fmla="*/ 3908286 w 13637014"/>
              <a:gd name="connsiteY30" fmla="*/ 3228836 h 7200900"/>
              <a:gd name="connsiteX31" fmla="*/ 4575319 w 13637014"/>
              <a:gd name="connsiteY31" fmla="*/ 3228836 h 7200900"/>
              <a:gd name="connsiteX32" fmla="*/ 4869834 w 13637014"/>
              <a:gd name="connsiteY32" fmla="*/ 3817868 h 7200900"/>
              <a:gd name="connsiteX33" fmla="*/ 4575319 w 13637014"/>
              <a:gd name="connsiteY33" fmla="*/ 4406899 h 7200900"/>
              <a:gd name="connsiteX34" fmla="*/ 3908286 w 13637014"/>
              <a:gd name="connsiteY34" fmla="*/ 4406899 h 7200900"/>
              <a:gd name="connsiteX35" fmla="*/ 3613770 w 13637014"/>
              <a:gd name="connsiteY35" fmla="*/ 3817868 h 7200900"/>
              <a:gd name="connsiteX36" fmla="*/ 12990230 w 13637014"/>
              <a:gd name="connsiteY36" fmla="*/ 1892300 h 7200900"/>
              <a:gd name="connsiteX37" fmla="*/ 13448384 w 13637014"/>
              <a:gd name="connsiteY37" fmla="*/ 1892300 h 7200900"/>
              <a:gd name="connsiteX38" fmla="*/ 13637014 w 13637014"/>
              <a:gd name="connsiteY38" fmla="*/ 2269560 h 7200900"/>
              <a:gd name="connsiteX39" fmla="*/ 13448384 w 13637014"/>
              <a:gd name="connsiteY39" fmla="*/ 2646819 h 7200900"/>
              <a:gd name="connsiteX40" fmla="*/ 12990230 w 13637014"/>
              <a:gd name="connsiteY40" fmla="*/ 2646819 h 7200900"/>
              <a:gd name="connsiteX41" fmla="*/ 12801600 w 13637014"/>
              <a:gd name="connsiteY41" fmla="*/ 2269560 h 7200900"/>
              <a:gd name="connsiteX42" fmla="*/ 1569228 w 13637014"/>
              <a:gd name="connsiteY42" fmla="*/ 673100 h 7200900"/>
              <a:gd name="connsiteX43" fmla="*/ 2534428 w 13637014"/>
              <a:gd name="connsiteY43" fmla="*/ 673100 h 7200900"/>
              <a:gd name="connsiteX44" fmla="*/ 2991628 w 13637014"/>
              <a:gd name="connsiteY44" fmla="*/ 1587501 h 7200900"/>
              <a:gd name="connsiteX45" fmla="*/ 2534428 w 13637014"/>
              <a:gd name="connsiteY45" fmla="*/ 2501901 h 7200900"/>
              <a:gd name="connsiteX46" fmla="*/ 1569228 w 13637014"/>
              <a:gd name="connsiteY46" fmla="*/ 2501901 h 7200900"/>
              <a:gd name="connsiteX47" fmla="*/ 1112028 w 13637014"/>
              <a:gd name="connsiteY47" fmla="*/ 1587501 h 7200900"/>
              <a:gd name="connsiteX48" fmla="*/ 5867400 w 13637014"/>
              <a:gd name="connsiteY48" fmla="*/ 419099 h 7200900"/>
              <a:gd name="connsiteX49" fmla="*/ 6832600 w 13637014"/>
              <a:gd name="connsiteY49" fmla="*/ 419099 h 7200900"/>
              <a:gd name="connsiteX50" fmla="*/ 7289800 w 13637014"/>
              <a:gd name="connsiteY50" fmla="*/ 1333500 h 7200900"/>
              <a:gd name="connsiteX51" fmla="*/ 6832600 w 13637014"/>
              <a:gd name="connsiteY51" fmla="*/ 2247900 h 7200900"/>
              <a:gd name="connsiteX52" fmla="*/ 5867400 w 13637014"/>
              <a:gd name="connsiteY52" fmla="*/ 2247900 h 7200900"/>
              <a:gd name="connsiteX53" fmla="*/ 5410200 w 13637014"/>
              <a:gd name="connsiteY53" fmla="*/ 1333500 h 7200900"/>
              <a:gd name="connsiteX54" fmla="*/ 9772653 w 13637014"/>
              <a:gd name="connsiteY54" fmla="*/ 0 h 7200900"/>
              <a:gd name="connsiteX55" fmla="*/ 11306566 w 13637014"/>
              <a:gd name="connsiteY55" fmla="*/ 0 h 7200900"/>
              <a:gd name="connsiteX56" fmla="*/ 12073523 w 13637014"/>
              <a:gd name="connsiteY56" fmla="*/ 1663700 h 7200900"/>
              <a:gd name="connsiteX57" fmla="*/ 11306566 w 13637014"/>
              <a:gd name="connsiteY57" fmla="*/ 3327399 h 7200900"/>
              <a:gd name="connsiteX58" fmla="*/ 9772653 w 13637014"/>
              <a:gd name="connsiteY58" fmla="*/ 3327399 h 7200900"/>
              <a:gd name="connsiteX59" fmla="*/ 9005696 w 13637014"/>
              <a:gd name="connsiteY59" fmla="*/ 1663700 h 720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3637014" h="7200900">
                <a:moveTo>
                  <a:pt x="11329177" y="6464299"/>
                </a:moveTo>
                <a:lnTo>
                  <a:pt x="11722877" y="6464299"/>
                </a:lnTo>
                <a:lnTo>
                  <a:pt x="11907027" y="6832600"/>
                </a:lnTo>
                <a:lnTo>
                  <a:pt x="11722877" y="7200900"/>
                </a:lnTo>
                <a:lnTo>
                  <a:pt x="11329177" y="7200900"/>
                </a:lnTo>
                <a:lnTo>
                  <a:pt x="11145027" y="6832600"/>
                </a:lnTo>
                <a:close/>
                <a:moveTo>
                  <a:pt x="6078644" y="5989181"/>
                </a:moveTo>
                <a:lnTo>
                  <a:pt x="6536798" y="5989181"/>
                </a:lnTo>
                <a:lnTo>
                  <a:pt x="6725428" y="6366441"/>
                </a:lnTo>
                <a:lnTo>
                  <a:pt x="6536798" y="6743700"/>
                </a:lnTo>
                <a:lnTo>
                  <a:pt x="6078644" y="6743700"/>
                </a:lnTo>
                <a:lnTo>
                  <a:pt x="5890014" y="6366441"/>
                </a:lnTo>
                <a:close/>
                <a:moveTo>
                  <a:pt x="457200" y="4432299"/>
                </a:moveTo>
                <a:lnTo>
                  <a:pt x="1422400" y="4432299"/>
                </a:lnTo>
                <a:lnTo>
                  <a:pt x="1879600" y="5346700"/>
                </a:lnTo>
                <a:lnTo>
                  <a:pt x="1422400" y="6261100"/>
                </a:lnTo>
                <a:lnTo>
                  <a:pt x="457200" y="6261100"/>
                </a:lnTo>
                <a:lnTo>
                  <a:pt x="0" y="5346700"/>
                </a:lnTo>
                <a:close/>
                <a:moveTo>
                  <a:pt x="12205477" y="3848099"/>
                </a:moveTo>
                <a:lnTo>
                  <a:pt x="12903977" y="3848099"/>
                </a:lnTo>
                <a:lnTo>
                  <a:pt x="13202427" y="4445000"/>
                </a:lnTo>
                <a:lnTo>
                  <a:pt x="12903977" y="5041900"/>
                </a:lnTo>
                <a:lnTo>
                  <a:pt x="12205477" y="5041900"/>
                </a:lnTo>
                <a:lnTo>
                  <a:pt x="11907027" y="4445000"/>
                </a:lnTo>
                <a:close/>
                <a:moveTo>
                  <a:pt x="8351027" y="3771899"/>
                </a:moveTo>
                <a:lnTo>
                  <a:pt x="9316227" y="3771899"/>
                </a:lnTo>
                <a:lnTo>
                  <a:pt x="9773427" y="4686300"/>
                </a:lnTo>
                <a:lnTo>
                  <a:pt x="9316227" y="5600700"/>
                </a:lnTo>
                <a:lnTo>
                  <a:pt x="8351027" y="5600700"/>
                </a:lnTo>
                <a:lnTo>
                  <a:pt x="7893827" y="4686300"/>
                </a:lnTo>
                <a:close/>
                <a:moveTo>
                  <a:pt x="3908286" y="3228836"/>
                </a:moveTo>
                <a:lnTo>
                  <a:pt x="4575319" y="3228836"/>
                </a:lnTo>
                <a:lnTo>
                  <a:pt x="4869834" y="3817868"/>
                </a:lnTo>
                <a:lnTo>
                  <a:pt x="4575319" y="4406899"/>
                </a:lnTo>
                <a:lnTo>
                  <a:pt x="3908286" y="4406899"/>
                </a:lnTo>
                <a:lnTo>
                  <a:pt x="3613770" y="3817868"/>
                </a:lnTo>
                <a:close/>
                <a:moveTo>
                  <a:pt x="12990230" y="1892300"/>
                </a:moveTo>
                <a:lnTo>
                  <a:pt x="13448384" y="1892300"/>
                </a:lnTo>
                <a:lnTo>
                  <a:pt x="13637014" y="2269560"/>
                </a:lnTo>
                <a:lnTo>
                  <a:pt x="13448384" y="2646819"/>
                </a:lnTo>
                <a:lnTo>
                  <a:pt x="12990230" y="2646819"/>
                </a:lnTo>
                <a:lnTo>
                  <a:pt x="12801600" y="2269560"/>
                </a:lnTo>
                <a:close/>
                <a:moveTo>
                  <a:pt x="1569228" y="673100"/>
                </a:moveTo>
                <a:lnTo>
                  <a:pt x="2534428" y="673100"/>
                </a:lnTo>
                <a:lnTo>
                  <a:pt x="2991628" y="1587501"/>
                </a:lnTo>
                <a:lnTo>
                  <a:pt x="2534428" y="2501901"/>
                </a:lnTo>
                <a:lnTo>
                  <a:pt x="1569228" y="2501901"/>
                </a:lnTo>
                <a:lnTo>
                  <a:pt x="1112028" y="1587501"/>
                </a:lnTo>
                <a:close/>
                <a:moveTo>
                  <a:pt x="5867400" y="419099"/>
                </a:moveTo>
                <a:lnTo>
                  <a:pt x="6832600" y="419099"/>
                </a:lnTo>
                <a:lnTo>
                  <a:pt x="7289800" y="1333500"/>
                </a:lnTo>
                <a:lnTo>
                  <a:pt x="6832600" y="2247900"/>
                </a:lnTo>
                <a:lnTo>
                  <a:pt x="5867400" y="2247900"/>
                </a:lnTo>
                <a:lnTo>
                  <a:pt x="5410200" y="1333500"/>
                </a:lnTo>
                <a:close/>
                <a:moveTo>
                  <a:pt x="9772653" y="0"/>
                </a:moveTo>
                <a:lnTo>
                  <a:pt x="11306566" y="0"/>
                </a:lnTo>
                <a:lnTo>
                  <a:pt x="12073523" y="1663700"/>
                </a:lnTo>
                <a:lnTo>
                  <a:pt x="11306566" y="3327399"/>
                </a:lnTo>
                <a:lnTo>
                  <a:pt x="9772653" y="3327399"/>
                </a:lnTo>
                <a:lnTo>
                  <a:pt x="9005696" y="1663700"/>
                </a:lnTo>
                <a:close/>
              </a:path>
            </a:pathLst>
          </a:cu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0" name="Hexagon 9">
            <a:extLst>
              <a:ext uri="{FF2B5EF4-FFF2-40B4-BE49-F238E27FC236}">
                <a16:creationId xmlns:a16="http://schemas.microsoft.com/office/drawing/2014/main" id="{0866A4A1-08F5-E37E-DBA8-E51FCFFFFCB2}"/>
              </a:ext>
            </a:extLst>
          </p:cNvPr>
          <p:cNvSpPr/>
          <p:nvPr/>
        </p:nvSpPr>
        <p:spPr>
          <a:xfrm>
            <a:off x="1275573" y="5156199"/>
            <a:ext cx="1879600" cy="1828801"/>
          </a:xfrm>
          <a:prstGeom prst="hexagon">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11" name="Add-in 10">
                <a:extLst>
                  <a:ext uri="{FF2B5EF4-FFF2-40B4-BE49-F238E27FC236}">
                    <a16:creationId xmlns:a16="http://schemas.microsoft.com/office/drawing/2014/main" id="{1372933C-4920-304E-6659-11D386813809}"/>
                  </a:ext>
                </a:extLst>
              </p:cNvPr>
              <p:cNvGraphicFramePr>
                <a:graphicFrameLocks noGrp="1"/>
              </p:cNvGraphicFramePr>
              <p:nvPr/>
            </p:nvGraphicFramePr>
            <p:xfrm>
              <a:off x="14249400" y="3294517"/>
              <a:ext cx="8572500" cy="391032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11" name="Add-in 10">
                <a:extLst>
                  <a:ext uri="{FF2B5EF4-FFF2-40B4-BE49-F238E27FC236}">
                    <a16:creationId xmlns:a16="http://schemas.microsoft.com/office/drawing/2014/main" id="{1372933C-4920-304E-6659-11D386813809}"/>
                  </a:ext>
                </a:extLst>
              </p:cNvPr>
              <p:cNvPicPr>
                <a:picLocks noGrp="1" noRot="1" noChangeAspect="1" noMove="1" noResize="1" noEditPoints="1" noAdjustHandles="1" noChangeArrowheads="1" noChangeShapeType="1"/>
              </p:cNvPicPr>
              <p:nvPr/>
            </p:nvPicPr>
            <p:blipFill>
              <a:blip r:embed="rId3"/>
              <a:stretch>
                <a:fillRect/>
              </a:stretch>
            </p:blipFill>
            <p:spPr>
              <a:xfrm>
                <a:off x="14249400" y="3294517"/>
                <a:ext cx="8572500" cy="3910329"/>
              </a:xfrm>
              <a:prstGeom prst="rect">
                <a:avLst/>
              </a:prstGeom>
            </p:spPr>
          </p:pic>
        </mc:Fallback>
      </mc:AlternateContent>
      <p:sp>
        <p:nvSpPr>
          <p:cNvPr id="3" name="TextBox 2">
            <a:extLst>
              <a:ext uri="{FF2B5EF4-FFF2-40B4-BE49-F238E27FC236}">
                <a16:creationId xmlns:a16="http://schemas.microsoft.com/office/drawing/2014/main" id="{062B3C33-C4D5-E03B-1573-D20E5D1016F9}"/>
              </a:ext>
            </a:extLst>
          </p:cNvPr>
          <p:cNvSpPr txBox="1"/>
          <p:nvPr/>
        </p:nvSpPr>
        <p:spPr>
          <a:xfrm>
            <a:off x="0" y="429190"/>
            <a:ext cx="6502400" cy="769441"/>
          </a:xfrm>
          <a:prstGeom prst="rect">
            <a:avLst/>
          </a:prstGeom>
          <a:noFill/>
          <a:scene3d>
            <a:camera prst="orthographicFront"/>
            <a:lightRig rig="threePt" dir="t"/>
          </a:scene3d>
          <a:sp3d>
            <a:bevelT prst="angle"/>
          </a:sp3d>
        </p:spPr>
        <p:txBody>
          <a:bodyPr wrap="square" rtlCol="0">
            <a:spAutoFit/>
            <a:sp3d extrusionH="57150">
              <a:bevelT w="38100" h="38100" prst="angle"/>
            </a:sp3d>
          </a:bodyPr>
          <a:lstStyle/>
          <a:p>
            <a:pPr algn="ctr"/>
            <a:r>
              <a:rPr lang="en-IN" sz="4400" b="1" dirty="0">
                <a:solidFill>
                  <a:schemeClr val="accent6">
                    <a:lumMod val="60000"/>
                    <a:lumOff val="40000"/>
                  </a:schemeClr>
                </a:solidFill>
                <a:effectLst>
                  <a:reflection blurRad="6350" stA="50000" endA="300" endPos="50000" dist="29997" dir="5400000" sy="-100000" algn="bl" rotWithShape="0"/>
                </a:effectLst>
                <a:latin typeface="Bahnschrift SemiBold SemiConden" panose="020B0502040204020203" pitchFamily="34" charset="0"/>
              </a:rPr>
              <a:t>Project objectives</a:t>
            </a:r>
            <a:endParaRPr lang="en-IN" sz="2000" b="1" dirty="0">
              <a:solidFill>
                <a:schemeClr val="accent6">
                  <a:lumMod val="60000"/>
                  <a:lumOff val="40000"/>
                </a:schemeClr>
              </a:solidFill>
              <a:effectLst>
                <a:reflection blurRad="6350" stA="50000" endA="300" endPos="50000" dist="29997" dir="5400000" sy="-100000" algn="bl" rotWithShape="0"/>
              </a:effectLst>
              <a:latin typeface="Bahnschrift SemiBold SemiConden" panose="020B0502040204020203" pitchFamily="34" charset="0"/>
            </a:endParaRPr>
          </a:p>
        </p:txBody>
      </p:sp>
      <p:sp>
        <p:nvSpPr>
          <p:cNvPr id="4" name="TextBox 3">
            <a:extLst>
              <a:ext uri="{FF2B5EF4-FFF2-40B4-BE49-F238E27FC236}">
                <a16:creationId xmlns:a16="http://schemas.microsoft.com/office/drawing/2014/main" id="{72F165C7-013E-C9D8-6B9B-73978A8BE1C6}"/>
              </a:ext>
            </a:extLst>
          </p:cNvPr>
          <p:cNvSpPr txBox="1"/>
          <p:nvPr/>
        </p:nvSpPr>
        <p:spPr>
          <a:xfrm rot="10800000" flipH="1" flipV="1">
            <a:off x="945373" y="1350301"/>
            <a:ext cx="4419600" cy="5262979"/>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t>Disease Detection with CNN:</a:t>
            </a:r>
            <a:r>
              <a:rPr lang="en-US" sz="2400" dirty="0"/>
              <a:t> Develop a robust deep learning model using CNN to accurately classify potato plant images into three categories: healthy, early blight, or late blight.</a:t>
            </a:r>
          </a:p>
          <a:p>
            <a:endParaRPr lang="en-US" sz="2400" dirty="0"/>
          </a:p>
          <a:p>
            <a:pPr marL="342900" indent="-342900">
              <a:buFont typeface="Wingdings" panose="05000000000000000000" pitchFamily="2" charset="2"/>
              <a:buChar char="q"/>
            </a:pPr>
            <a:r>
              <a:rPr lang="en-US" sz="2400" b="1" dirty="0"/>
              <a:t>Mobile Application Development:</a:t>
            </a:r>
            <a:r>
              <a:rPr lang="en-US" sz="2400" dirty="0"/>
              <a:t> Build an intuitive mobile application using React Native that allows farmers to take pictures of potato plants and receive real-time disease diagnosis.</a:t>
            </a:r>
            <a:endParaRPr lang="en-IN" sz="2400" dirty="0"/>
          </a:p>
        </p:txBody>
      </p:sp>
      <p:sp>
        <p:nvSpPr>
          <p:cNvPr id="2" name="Flowchart: Process 1">
            <a:extLst>
              <a:ext uri="{FF2B5EF4-FFF2-40B4-BE49-F238E27FC236}">
                <a16:creationId xmlns:a16="http://schemas.microsoft.com/office/drawing/2014/main" id="{D4B31879-6A15-DBEC-CFB9-72A864F04A9A}"/>
              </a:ext>
            </a:extLst>
          </p:cNvPr>
          <p:cNvSpPr/>
          <p:nvPr/>
        </p:nvSpPr>
        <p:spPr>
          <a:xfrm>
            <a:off x="5695174" y="121920"/>
            <a:ext cx="6344426" cy="6614159"/>
          </a:xfrm>
          <a:prstGeom prst="flowChartProcess">
            <a:avLst/>
          </a:prstGeom>
          <a:blipFill dpi="0" rotWithShape="1">
            <a:blip r:embed="rId4">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09700860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6CB74C6B-B9A0-5F81-5488-9F27B1A0BF97}"/>
              </a:ext>
            </a:extLst>
          </p:cNvPr>
          <p:cNvSpPr/>
          <p:nvPr/>
        </p:nvSpPr>
        <p:spPr>
          <a:xfrm>
            <a:off x="-1086627" y="-952501"/>
            <a:ext cx="13637014" cy="7200900"/>
          </a:xfrm>
          <a:custGeom>
            <a:avLst/>
            <a:gdLst>
              <a:gd name="connsiteX0" fmla="*/ 11329177 w 13637014"/>
              <a:gd name="connsiteY0" fmla="*/ 6464299 h 7200900"/>
              <a:gd name="connsiteX1" fmla="*/ 11722877 w 13637014"/>
              <a:gd name="connsiteY1" fmla="*/ 6464299 h 7200900"/>
              <a:gd name="connsiteX2" fmla="*/ 11907027 w 13637014"/>
              <a:gd name="connsiteY2" fmla="*/ 6832600 h 7200900"/>
              <a:gd name="connsiteX3" fmla="*/ 11722877 w 13637014"/>
              <a:gd name="connsiteY3" fmla="*/ 7200900 h 7200900"/>
              <a:gd name="connsiteX4" fmla="*/ 11329177 w 13637014"/>
              <a:gd name="connsiteY4" fmla="*/ 7200900 h 7200900"/>
              <a:gd name="connsiteX5" fmla="*/ 11145027 w 13637014"/>
              <a:gd name="connsiteY5" fmla="*/ 6832600 h 7200900"/>
              <a:gd name="connsiteX6" fmla="*/ 6078644 w 13637014"/>
              <a:gd name="connsiteY6" fmla="*/ 5989181 h 7200900"/>
              <a:gd name="connsiteX7" fmla="*/ 6536798 w 13637014"/>
              <a:gd name="connsiteY7" fmla="*/ 5989181 h 7200900"/>
              <a:gd name="connsiteX8" fmla="*/ 6725428 w 13637014"/>
              <a:gd name="connsiteY8" fmla="*/ 6366441 h 7200900"/>
              <a:gd name="connsiteX9" fmla="*/ 6536798 w 13637014"/>
              <a:gd name="connsiteY9" fmla="*/ 6743700 h 7200900"/>
              <a:gd name="connsiteX10" fmla="*/ 6078644 w 13637014"/>
              <a:gd name="connsiteY10" fmla="*/ 6743700 h 7200900"/>
              <a:gd name="connsiteX11" fmla="*/ 5890014 w 13637014"/>
              <a:gd name="connsiteY11" fmla="*/ 6366441 h 7200900"/>
              <a:gd name="connsiteX12" fmla="*/ 457200 w 13637014"/>
              <a:gd name="connsiteY12" fmla="*/ 4432299 h 7200900"/>
              <a:gd name="connsiteX13" fmla="*/ 1422400 w 13637014"/>
              <a:gd name="connsiteY13" fmla="*/ 4432299 h 7200900"/>
              <a:gd name="connsiteX14" fmla="*/ 1879600 w 13637014"/>
              <a:gd name="connsiteY14" fmla="*/ 5346700 h 7200900"/>
              <a:gd name="connsiteX15" fmla="*/ 1422400 w 13637014"/>
              <a:gd name="connsiteY15" fmla="*/ 6261100 h 7200900"/>
              <a:gd name="connsiteX16" fmla="*/ 457200 w 13637014"/>
              <a:gd name="connsiteY16" fmla="*/ 6261100 h 7200900"/>
              <a:gd name="connsiteX17" fmla="*/ 0 w 13637014"/>
              <a:gd name="connsiteY17" fmla="*/ 5346700 h 7200900"/>
              <a:gd name="connsiteX18" fmla="*/ 12205477 w 13637014"/>
              <a:gd name="connsiteY18" fmla="*/ 3848099 h 7200900"/>
              <a:gd name="connsiteX19" fmla="*/ 12903977 w 13637014"/>
              <a:gd name="connsiteY19" fmla="*/ 3848099 h 7200900"/>
              <a:gd name="connsiteX20" fmla="*/ 13202427 w 13637014"/>
              <a:gd name="connsiteY20" fmla="*/ 4445000 h 7200900"/>
              <a:gd name="connsiteX21" fmla="*/ 12903977 w 13637014"/>
              <a:gd name="connsiteY21" fmla="*/ 5041900 h 7200900"/>
              <a:gd name="connsiteX22" fmla="*/ 12205477 w 13637014"/>
              <a:gd name="connsiteY22" fmla="*/ 5041900 h 7200900"/>
              <a:gd name="connsiteX23" fmla="*/ 11907027 w 13637014"/>
              <a:gd name="connsiteY23" fmla="*/ 4445000 h 7200900"/>
              <a:gd name="connsiteX24" fmla="*/ 8351027 w 13637014"/>
              <a:gd name="connsiteY24" fmla="*/ 3771899 h 7200900"/>
              <a:gd name="connsiteX25" fmla="*/ 9316227 w 13637014"/>
              <a:gd name="connsiteY25" fmla="*/ 3771899 h 7200900"/>
              <a:gd name="connsiteX26" fmla="*/ 9773427 w 13637014"/>
              <a:gd name="connsiteY26" fmla="*/ 4686300 h 7200900"/>
              <a:gd name="connsiteX27" fmla="*/ 9316227 w 13637014"/>
              <a:gd name="connsiteY27" fmla="*/ 5600700 h 7200900"/>
              <a:gd name="connsiteX28" fmla="*/ 8351027 w 13637014"/>
              <a:gd name="connsiteY28" fmla="*/ 5600700 h 7200900"/>
              <a:gd name="connsiteX29" fmla="*/ 7893827 w 13637014"/>
              <a:gd name="connsiteY29" fmla="*/ 4686300 h 7200900"/>
              <a:gd name="connsiteX30" fmla="*/ 3908286 w 13637014"/>
              <a:gd name="connsiteY30" fmla="*/ 3228836 h 7200900"/>
              <a:gd name="connsiteX31" fmla="*/ 4575319 w 13637014"/>
              <a:gd name="connsiteY31" fmla="*/ 3228836 h 7200900"/>
              <a:gd name="connsiteX32" fmla="*/ 4869834 w 13637014"/>
              <a:gd name="connsiteY32" fmla="*/ 3817868 h 7200900"/>
              <a:gd name="connsiteX33" fmla="*/ 4575319 w 13637014"/>
              <a:gd name="connsiteY33" fmla="*/ 4406899 h 7200900"/>
              <a:gd name="connsiteX34" fmla="*/ 3908286 w 13637014"/>
              <a:gd name="connsiteY34" fmla="*/ 4406899 h 7200900"/>
              <a:gd name="connsiteX35" fmla="*/ 3613770 w 13637014"/>
              <a:gd name="connsiteY35" fmla="*/ 3817868 h 7200900"/>
              <a:gd name="connsiteX36" fmla="*/ 12990230 w 13637014"/>
              <a:gd name="connsiteY36" fmla="*/ 1892300 h 7200900"/>
              <a:gd name="connsiteX37" fmla="*/ 13448384 w 13637014"/>
              <a:gd name="connsiteY37" fmla="*/ 1892300 h 7200900"/>
              <a:gd name="connsiteX38" fmla="*/ 13637014 w 13637014"/>
              <a:gd name="connsiteY38" fmla="*/ 2269560 h 7200900"/>
              <a:gd name="connsiteX39" fmla="*/ 13448384 w 13637014"/>
              <a:gd name="connsiteY39" fmla="*/ 2646819 h 7200900"/>
              <a:gd name="connsiteX40" fmla="*/ 12990230 w 13637014"/>
              <a:gd name="connsiteY40" fmla="*/ 2646819 h 7200900"/>
              <a:gd name="connsiteX41" fmla="*/ 12801600 w 13637014"/>
              <a:gd name="connsiteY41" fmla="*/ 2269560 h 7200900"/>
              <a:gd name="connsiteX42" fmla="*/ 1569228 w 13637014"/>
              <a:gd name="connsiteY42" fmla="*/ 673100 h 7200900"/>
              <a:gd name="connsiteX43" fmla="*/ 2534428 w 13637014"/>
              <a:gd name="connsiteY43" fmla="*/ 673100 h 7200900"/>
              <a:gd name="connsiteX44" fmla="*/ 2991628 w 13637014"/>
              <a:gd name="connsiteY44" fmla="*/ 1587501 h 7200900"/>
              <a:gd name="connsiteX45" fmla="*/ 2534428 w 13637014"/>
              <a:gd name="connsiteY45" fmla="*/ 2501901 h 7200900"/>
              <a:gd name="connsiteX46" fmla="*/ 1569228 w 13637014"/>
              <a:gd name="connsiteY46" fmla="*/ 2501901 h 7200900"/>
              <a:gd name="connsiteX47" fmla="*/ 1112028 w 13637014"/>
              <a:gd name="connsiteY47" fmla="*/ 1587501 h 7200900"/>
              <a:gd name="connsiteX48" fmla="*/ 5867400 w 13637014"/>
              <a:gd name="connsiteY48" fmla="*/ 419099 h 7200900"/>
              <a:gd name="connsiteX49" fmla="*/ 6832600 w 13637014"/>
              <a:gd name="connsiteY49" fmla="*/ 419099 h 7200900"/>
              <a:gd name="connsiteX50" fmla="*/ 7289800 w 13637014"/>
              <a:gd name="connsiteY50" fmla="*/ 1333500 h 7200900"/>
              <a:gd name="connsiteX51" fmla="*/ 6832600 w 13637014"/>
              <a:gd name="connsiteY51" fmla="*/ 2247900 h 7200900"/>
              <a:gd name="connsiteX52" fmla="*/ 5867400 w 13637014"/>
              <a:gd name="connsiteY52" fmla="*/ 2247900 h 7200900"/>
              <a:gd name="connsiteX53" fmla="*/ 5410200 w 13637014"/>
              <a:gd name="connsiteY53" fmla="*/ 1333500 h 7200900"/>
              <a:gd name="connsiteX54" fmla="*/ 9772653 w 13637014"/>
              <a:gd name="connsiteY54" fmla="*/ 0 h 7200900"/>
              <a:gd name="connsiteX55" fmla="*/ 11306566 w 13637014"/>
              <a:gd name="connsiteY55" fmla="*/ 0 h 7200900"/>
              <a:gd name="connsiteX56" fmla="*/ 12073523 w 13637014"/>
              <a:gd name="connsiteY56" fmla="*/ 1663700 h 7200900"/>
              <a:gd name="connsiteX57" fmla="*/ 11306566 w 13637014"/>
              <a:gd name="connsiteY57" fmla="*/ 3327399 h 7200900"/>
              <a:gd name="connsiteX58" fmla="*/ 9772653 w 13637014"/>
              <a:gd name="connsiteY58" fmla="*/ 3327399 h 7200900"/>
              <a:gd name="connsiteX59" fmla="*/ 9005696 w 13637014"/>
              <a:gd name="connsiteY59" fmla="*/ 1663700 h 720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3637014" h="7200900">
                <a:moveTo>
                  <a:pt x="11329177" y="6464299"/>
                </a:moveTo>
                <a:lnTo>
                  <a:pt x="11722877" y="6464299"/>
                </a:lnTo>
                <a:lnTo>
                  <a:pt x="11907027" y="6832600"/>
                </a:lnTo>
                <a:lnTo>
                  <a:pt x="11722877" y="7200900"/>
                </a:lnTo>
                <a:lnTo>
                  <a:pt x="11329177" y="7200900"/>
                </a:lnTo>
                <a:lnTo>
                  <a:pt x="11145027" y="6832600"/>
                </a:lnTo>
                <a:close/>
                <a:moveTo>
                  <a:pt x="6078644" y="5989181"/>
                </a:moveTo>
                <a:lnTo>
                  <a:pt x="6536798" y="5989181"/>
                </a:lnTo>
                <a:lnTo>
                  <a:pt x="6725428" y="6366441"/>
                </a:lnTo>
                <a:lnTo>
                  <a:pt x="6536798" y="6743700"/>
                </a:lnTo>
                <a:lnTo>
                  <a:pt x="6078644" y="6743700"/>
                </a:lnTo>
                <a:lnTo>
                  <a:pt x="5890014" y="6366441"/>
                </a:lnTo>
                <a:close/>
                <a:moveTo>
                  <a:pt x="457200" y="4432299"/>
                </a:moveTo>
                <a:lnTo>
                  <a:pt x="1422400" y="4432299"/>
                </a:lnTo>
                <a:lnTo>
                  <a:pt x="1879600" y="5346700"/>
                </a:lnTo>
                <a:lnTo>
                  <a:pt x="1422400" y="6261100"/>
                </a:lnTo>
                <a:lnTo>
                  <a:pt x="457200" y="6261100"/>
                </a:lnTo>
                <a:lnTo>
                  <a:pt x="0" y="5346700"/>
                </a:lnTo>
                <a:close/>
                <a:moveTo>
                  <a:pt x="12205477" y="3848099"/>
                </a:moveTo>
                <a:lnTo>
                  <a:pt x="12903977" y="3848099"/>
                </a:lnTo>
                <a:lnTo>
                  <a:pt x="13202427" y="4445000"/>
                </a:lnTo>
                <a:lnTo>
                  <a:pt x="12903977" y="5041900"/>
                </a:lnTo>
                <a:lnTo>
                  <a:pt x="12205477" y="5041900"/>
                </a:lnTo>
                <a:lnTo>
                  <a:pt x="11907027" y="4445000"/>
                </a:lnTo>
                <a:close/>
                <a:moveTo>
                  <a:pt x="8351027" y="3771899"/>
                </a:moveTo>
                <a:lnTo>
                  <a:pt x="9316227" y="3771899"/>
                </a:lnTo>
                <a:lnTo>
                  <a:pt x="9773427" y="4686300"/>
                </a:lnTo>
                <a:lnTo>
                  <a:pt x="9316227" y="5600700"/>
                </a:lnTo>
                <a:lnTo>
                  <a:pt x="8351027" y="5600700"/>
                </a:lnTo>
                <a:lnTo>
                  <a:pt x="7893827" y="4686300"/>
                </a:lnTo>
                <a:close/>
                <a:moveTo>
                  <a:pt x="3908286" y="3228836"/>
                </a:moveTo>
                <a:lnTo>
                  <a:pt x="4575319" y="3228836"/>
                </a:lnTo>
                <a:lnTo>
                  <a:pt x="4869834" y="3817868"/>
                </a:lnTo>
                <a:lnTo>
                  <a:pt x="4575319" y="4406899"/>
                </a:lnTo>
                <a:lnTo>
                  <a:pt x="3908286" y="4406899"/>
                </a:lnTo>
                <a:lnTo>
                  <a:pt x="3613770" y="3817868"/>
                </a:lnTo>
                <a:close/>
                <a:moveTo>
                  <a:pt x="12990230" y="1892300"/>
                </a:moveTo>
                <a:lnTo>
                  <a:pt x="13448384" y="1892300"/>
                </a:lnTo>
                <a:lnTo>
                  <a:pt x="13637014" y="2269560"/>
                </a:lnTo>
                <a:lnTo>
                  <a:pt x="13448384" y="2646819"/>
                </a:lnTo>
                <a:lnTo>
                  <a:pt x="12990230" y="2646819"/>
                </a:lnTo>
                <a:lnTo>
                  <a:pt x="12801600" y="2269560"/>
                </a:lnTo>
                <a:close/>
                <a:moveTo>
                  <a:pt x="1569228" y="673100"/>
                </a:moveTo>
                <a:lnTo>
                  <a:pt x="2534428" y="673100"/>
                </a:lnTo>
                <a:lnTo>
                  <a:pt x="2991628" y="1587501"/>
                </a:lnTo>
                <a:lnTo>
                  <a:pt x="2534428" y="2501901"/>
                </a:lnTo>
                <a:lnTo>
                  <a:pt x="1569228" y="2501901"/>
                </a:lnTo>
                <a:lnTo>
                  <a:pt x="1112028" y="1587501"/>
                </a:lnTo>
                <a:close/>
                <a:moveTo>
                  <a:pt x="5867400" y="419099"/>
                </a:moveTo>
                <a:lnTo>
                  <a:pt x="6832600" y="419099"/>
                </a:lnTo>
                <a:lnTo>
                  <a:pt x="7289800" y="1333500"/>
                </a:lnTo>
                <a:lnTo>
                  <a:pt x="6832600" y="2247900"/>
                </a:lnTo>
                <a:lnTo>
                  <a:pt x="5867400" y="2247900"/>
                </a:lnTo>
                <a:lnTo>
                  <a:pt x="5410200" y="1333500"/>
                </a:lnTo>
                <a:close/>
                <a:moveTo>
                  <a:pt x="9772653" y="0"/>
                </a:moveTo>
                <a:lnTo>
                  <a:pt x="11306566" y="0"/>
                </a:lnTo>
                <a:lnTo>
                  <a:pt x="12073523" y="1663700"/>
                </a:lnTo>
                <a:lnTo>
                  <a:pt x="11306566" y="3327399"/>
                </a:lnTo>
                <a:lnTo>
                  <a:pt x="9772653" y="3327399"/>
                </a:lnTo>
                <a:lnTo>
                  <a:pt x="9005696" y="1663700"/>
                </a:lnTo>
                <a:close/>
              </a:path>
            </a:pathLst>
          </a:cu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0" name="Hexagon 9">
            <a:extLst>
              <a:ext uri="{FF2B5EF4-FFF2-40B4-BE49-F238E27FC236}">
                <a16:creationId xmlns:a16="http://schemas.microsoft.com/office/drawing/2014/main" id="{0866A4A1-08F5-E37E-DBA8-E51FCFFFFCB2}"/>
              </a:ext>
            </a:extLst>
          </p:cNvPr>
          <p:cNvSpPr/>
          <p:nvPr/>
        </p:nvSpPr>
        <p:spPr>
          <a:xfrm>
            <a:off x="1275573" y="5156199"/>
            <a:ext cx="1879600" cy="1828801"/>
          </a:xfrm>
          <a:prstGeom prst="hexagon">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11" name="Add-in 10">
                <a:extLst>
                  <a:ext uri="{FF2B5EF4-FFF2-40B4-BE49-F238E27FC236}">
                    <a16:creationId xmlns:a16="http://schemas.microsoft.com/office/drawing/2014/main" id="{1372933C-4920-304E-6659-11D386813809}"/>
                  </a:ext>
                </a:extLst>
              </p:cNvPr>
              <p:cNvGraphicFramePr>
                <a:graphicFrameLocks noGrp="1"/>
              </p:cNvGraphicFramePr>
              <p:nvPr/>
            </p:nvGraphicFramePr>
            <p:xfrm>
              <a:off x="14249400" y="3294517"/>
              <a:ext cx="8572500" cy="391032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11" name="Add-in 10">
                <a:extLst>
                  <a:ext uri="{FF2B5EF4-FFF2-40B4-BE49-F238E27FC236}">
                    <a16:creationId xmlns:a16="http://schemas.microsoft.com/office/drawing/2014/main" id="{1372933C-4920-304E-6659-11D386813809}"/>
                  </a:ext>
                </a:extLst>
              </p:cNvPr>
              <p:cNvPicPr>
                <a:picLocks noGrp="1" noRot="1" noChangeAspect="1" noMove="1" noResize="1" noEditPoints="1" noAdjustHandles="1" noChangeArrowheads="1" noChangeShapeType="1"/>
              </p:cNvPicPr>
              <p:nvPr/>
            </p:nvPicPr>
            <p:blipFill>
              <a:blip r:embed="rId3"/>
              <a:stretch>
                <a:fillRect/>
              </a:stretch>
            </p:blipFill>
            <p:spPr>
              <a:xfrm>
                <a:off x="14249400" y="3294517"/>
                <a:ext cx="8572500" cy="3910329"/>
              </a:xfrm>
              <a:prstGeom prst="rect">
                <a:avLst/>
              </a:prstGeom>
            </p:spPr>
          </p:pic>
        </mc:Fallback>
      </mc:AlternateContent>
      <p:sp>
        <p:nvSpPr>
          <p:cNvPr id="4" name="TextBox 3">
            <a:extLst>
              <a:ext uri="{FF2B5EF4-FFF2-40B4-BE49-F238E27FC236}">
                <a16:creationId xmlns:a16="http://schemas.microsoft.com/office/drawing/2014/main" id="{72F165C7-013E-C9D8-6B9B-73978A8BE1C6}"/>
              </a:ext>
            </a:extLst>
          </p:cNvPr>
          <p:cNvSpPr txBox="1"/>
          <p:nvPr/>
        </p:nvSpPr>
        <p:spPr>
          <a:xfrm rot="10800000" flipH="1" flipV="1">
            <a:off x="6858000" y="506596"/>
            <a:ext cx="5120640" cy="5801588"/>
          </a:xfrm>
          <a:prstGeom prst="rect">
            <a:avLst/>
          </a:prstGeom>
          <a:noFill/>
        </p:spPr>
        <p:txBody>
          <a:bodyPr wrap="square" rtlCol="0">
            <a:spAutoFit/>
          </a:bodyPr>
          <a:lstStyle/>
          <a:p>
            <a:pPr marL="342900" indent="-342900">
              <a:buFont typeface="Wingdings" panose="05000000000000000000" pitchFamily="2" charset="2"/>
              <a:buChar char="q"/>
            </a:pPr>
            <a:r>
              <a:rPr lang="en-US" sz="2800" b="1" dirty="0"/>
              <a:t>Backend Development and Scalability:-</a:t>
            </a:r>
            <a:r>
              <a:rPr lang="en-US" sz="2800" dirty="0"/>
              <a:t> Implement a scalable backend system using </a:t>
            </a:r>
            <a:r>
              <a:rPr lang="en-US" sz="2800" dirty="0" err="1"/>
              <a:t>FastAPI</a:t>
            </a:r>
            <a:r>
              <a:rPr lang="en-US" sz="2800" dirty="0"/>
              <a:t> to manage requests, serve the trained model, and return results efficiently,. </a:t>
            </a:r>
          </a:p>
          <a:p>
            <a:endParaRPr lang="en-US" sz="700" dirty="0"/>
          </a:p>
          <a:p>
            <a:pPr marL="342900" indent="-342900">
              <a:buFont typeface="Wingdings" panose="05000000000000000000" pitchFamily="2" charset="2"/>
              <a:buChar char="q"/>
            </a:pPr>
            <a:r>
              <a:rPr lang="en-US" sz="2800" b="1" dirty="0"/>
              <a:t>Cloud Deployment for Reliability:-</a:t>
            </a:r>
            <a:r>
              <a:rPr lang="en-US" sz="2800" dirty="0"/>
              <a:t> Deploy the entire application on a reliable cloud platform like Google Cloud Platform (GCP), ensuring high availability, scalability, and security. </a:t>
            </a:r>
            <a:endParaRPr lang="en-IN" sz="2800" dirty="0"/>
          </a:p>
        </p:txBody>
      </p:sp>
      <p:grpSp>
        <p:nvGrpSpPr>
          <p:cNvPr id="5" name="Group 4">
            <a:extLst>
              <a:ext uri="{FF2B5EF4-FFF2-40B4-BE49-F238E27FC236}">
                <a16:creationId xmlns:a16="http://schemas.microsoft.com/office/drawing/2014/main" id="{C38AAF18-FF3D-C9A3-BD47-94F6F735FDA2}"/>
              </a:ext>
            </a:extLst>
          </p:cNvPr>
          <p:cNvGrpSpPr/>
          <p:nvPr/>
        </p:nvGrpSpPr>
        <p:grpSpPr>
          <a:xfrm>
            <a:off x="339008" y="231101"/>
            <a:ext cx="6518992" cy="6352577"/>
            <a:chOff x="1005904" y="609890"/>
            <a:chExt cx="5891858" cy="5418087"/>
          </a:xfrm>
        </p:grpSpPr>
        <p:sp>
          <p:nvSpPr>
            <p:cNvPr id="6" name="Freeform: Shape 5">
              <a:extLst>
                <a:ext uri="{FF2B5EF4-FFF2-40B4-BE49-F238E27FC236}">
                  <a16:creationId xmlns:a16="http://schemas.microsoft.com/office/drawing/2014/main" id="{F9B89A9F-9C5D-0209-DB57-55D016CA3977}"/>
                </a:ext>
              </a:extLst>
            </p:cNvPr>
            <p:cNvSpPr/>
            <p:nvPr/>
          </p:nvSpPr>
          <p:spPr>
            <a:xfrm>
              <a:off x="2774039" y="609890"/>
              <a:ext cx="2355587" cy="2355587"/>
            </a:xfrm>
            <a:custGeom>
              <a:avLst/>
              <a:gdLst>
                <a:gd name="connsiteX0" fmla="*/ 0 w 2355587"/>
                <a:gd name="connsiteY0" fmla="*/ 1177794 h 2355587"/>
                <a:gd name="connsiteX1" fmla="*/ 1177794 w 2355587"/>
                <a:gd name="connsiteY1" fmla="*/ 0 h 2355587"/>
                <a:gd name="connsiteX2" fmla="*/ 2355588 w 2355587"/>
                <a:gd name="connsiteY2" fmla="*/ 1177794 h 2355587"/>
                <a:gd name="connsiteX3" fmla="*/ 1177794 w 2355587"/>
                <a:gd name="connsiteY3" fmla="*/ 2355588 h 2355587"/>
                <a:gd name="connsiteX4" fmla="*/ 0 w 2355587"/>
                <a:gd name="connsiteY4" fmla="*/ 1177794 h 2355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5587" h="2355587">
                  <a:moveTo>
                    <a:pt x="0" y="1177794"/>
                  </a:moveTo>
                  <a:cubicBezTo>
                    <a:pt x="0" y="527316"/>
                    <a:pt x="527316" y="0"/>
                    <a:pt x="1177794" y="0"/>
                  </a:cubicBezTo>
                  <a:cubicBezTo>
                    <a:pt x="1828272" y="0"/>
                    <a:pt x="2355588" y="527316"/>
                    <a:pt x="2355588" y="1177794"/>
                  </a:cubicBezTo>
                  <a:cubicBezTo>
                    <a:pt x="2355588" y="1828272"/>
                    <a:pt x="1828272" y="2355588"/>
                    <a:pt x="1177794" y="2355588"/>
                  </a:cubicBezTo>
                  <a:cubicBezTo>
                    <a:pt x="527316" y="2355588"/>
                    <a:pt x="0" y="1828272"/>
                    <a:pt x="0" y="1177794"/>
                  </a:cubicBezTo>
                  <a:close/>
                </a:path>
              </a:pathLst>
            </a:cu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2278" tIns="412278" rIns="412278" bIns="412278" numCol="1" spcCol="1270" anchor="ctr" anchorCtr="0">
              <a:noAutofit/>
            </a:bodyPr>
            <a:lstStyle/>
            <a:p>
              <a:pPr marL="0" lvl="0" indent="0" algn="ctr" defTabSz="2355850">
                <a:lnSpc>
                  <a:spcPct val="90000"/>
                </a:lnSpc>
                <a:spcBef>
                  <a:spcPct val="0"/>
                </a:spcBef>
                <a:spcAft>
                  <a:spcPct val="35000"/>
                </a:spcAft>
                <a:buNone/>
              </a:pPr>
              <a:endParaRPr lang="en-IN" sz="5300" kern="1200"/>
            </a:p>
          </p:txBody>
        </p:sp>
        <p:sp>
          <p:nvSpPr>
            <p:cNvPr id="7" name="Freeform: Shape 6">
              <a:extLst>
                <a:ext uri="{FF2B5EF4-FFF2-40B4-BE49-F238E27FC236}">
                  <a16:creationId xmlns:a16="http://schemas.microsoft.com/office/drawing/2014/main" id="{783A7C98-69AC-8ADC-E4EE-A1C07E649146}"/>
                </a:ext>
              </a:extLst>
            </p:cNvPr>
            <p:cNvSpPr/>
            <p:nvPr/>
          </p:nvSpPr>
          <p:spPr>
            <a:xfrm rot="3600000">
              <a:off x="4514165" y="2906091"/>
              <a:ext cx="625762" cy="795010"/>
            </a:xfrm>
            <a:custGeom>
              <a:avLst/>
              <a:gdLst>
                <a:gd name="connsiteX0" fmla="*/ 0 w 625762"/>
                <a:gd name="connsiteY0" fmla="*/ 159002 h 795010"/>
                <a:gd name="connsiteX1" fmla="*/ 312881 w 625762"/>
                <a:gd name="connsiteY1" fmla="*/ 159002 h 795010"/>
                <a:gd name="connsiteX2" fmla="*/ 312881 w 625762"/>
                <a:gd name="connsiteY2" fmla="*/ 0 h 795010"/>
                <a:gd name="connsiteX3" fmla="*/ 625762 w 625762"/>
                <a:gd name="connsiteY3" fmla="*/ 397505 h 795010"/>
                <a:gd name="connsiteX4" fmla="*/ 312881 w 625762"/>
                <a:gd name="connsiteY4" fmla="*/ 795010 h 795010"/>
                <a:gd name="connsiteX5" fmla="*/ 312881 w 625762"/>
                <a:gd name="connsiteY5" fmla="*/ 636008 h 795010"/>
                <a:gd name="connsiteX6" fmla="*/ 0 w 625762"/>
                <a:gd name="connsiteY6" fmla="*/ 636008 h 795010"/>
                <a:gd name="connsiteX7" fmla="*/ 0 w 625762"/>
                <a:gd name="connsiteY7" fmla="*/ 159002 h 79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5762" h="795010">
                  <a:moveTo>
                    <a:pt x="0" y="159002"/>
                  </a:moveTo>
                  <a:lnTo>
                    <a:pt x="312881" y="159002"/>
                  </a:lnTo>
                  <a:lnTo>
                    <a:pt x="312881" y="0"/>
                  </a:lnTo>
                  <a:lnTo>
                    <a:pt x="625762" y="397505"/>
                  </a:lnTo>
                  <a:lnTo>
                    <a:pt x="312881" y="795010"/>
                  </a:lnTo>
                  <a:lnTo>
                    <a:pt x="312881" y="636008"/>
                  </a:lnTo>
                  <a:lnTo>
                    <a:pt x="0" y="636008"/>
                  </a:lnTo>
                  <a:lnTo>
                    <a:pt x="0" y="159002"/>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59002" rIns="187729" bIns="159001" numCol="1" spcCol="1270" anchor="ctr" anchorCtr="0">
              <a:noAutofit/>
            </a:bodyPr>
            <a:lstStyle/>
            <a:p>
              <a:pPr marL="0" lvl="0" indent="0" algn="ctr" defTabSz="1511300">
                <a:lnSpc>
                  <a:spcPct val="90000"/>
                </a:lnSpc>
                <a:spcBef>
                  <a:spcPct val="0"/>
                </a:spcBef>
                <a:spcAft>
                  <a:spcPct val="35000"/>
                </a:spcAft>
                <a:buNone/>
              </a:pPr>
              <a:endParaRPr lang="en-IN" sz="3400" kern="1200"/>
            </a:p>
          </p:txBody>
        </p:sp>
        <p:sp>
          <p:nvSpPr>
            <p:cNvPr id="8" name="Freeform: Shape 7">
              <a:extLst>
                <a:ext uri="{FF2B5EF4-FFF2-40B4-BE49-F238E27FC236}">
                  <a16:creationId xmlns:a16="http://schemas.microsoft.com/office/drawing/2014/main" id="{268FED76-E25E-4AB8-E923-D3CCC7100951}"/>
                </a:ext>
              </a:extLst>
            </p:cNvPr>
            <p:cNvSpPr/>
            <p:nvPr/>
          </p:nvSpPr>
          <p:spPr>
            <a:xfrm>
              <a:off x="4542175" y="3672390"/>
              <a:ext cx="2355587" cy="2355587"/>
            </a:xfrm>
            <a:custGeom>
              <a:avLst/>
              <a:gdLst>
                <a:gd name="connsiteX0" fmla="*/ 0 w 2355587"/>
                <a:gd name="connsiteY0" fmla="*/ 1177794 h 2355587"/>
                <a:gd name="connsiteX1" fmla="*/ 1177794 w 2355587"/>
                <a:gd name="connsiteY1" fmla="*/ 0 h 2355587"/>
                <a:gd name="connsiteX2" fmla="*/ 2355588 w 2355587"/>
                <a:gd name="connsiteY2" fmla="*/ 1177794 h 2355587"/>
                <a:gd name="connsiteX3" fmla="*/ 1177794 w 2355587"/>
                <a:gd name="connsiteY3" fmla="*/ 2355588 h 2355587"/>
                <a:gd name="connsiteX4" fmla="*/ 0 w 2355587"/>
                <a:gd name="connsiteY4" fmla="*/ 1177794 h 2355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5587" h="2355587">
                  <a:moveTo>
                    <a:pt x="0" y="1177794"/>
                  </a:moveTo>
                  <a:cubicBezTo>
                    <a:pt x="0" y="527316"/>
                    <a:pt x="527316" y="0"/>
                    <a:pt x="1177794" y="0"/>
                  </a:cubicBezTo>
                  <a:cubicBezTo>
                    <a:pt x="1828272" y="0"/>
                    <a:pt x="2355588" y="527316"/>
                    <a:pt x="2355588" y="1177794"/>
                  </a:cubicBezTo>
                  <a:cubicBezTo>
                    <a:pt x="2355588" y="1828272"/>
                    <a:pt x="1828272" y="2355588"/>
                    <a:pt x="1177794" y="2355588"/>
                  </a:cubicBezTo>
                  <a:cubicBezTo>
                    <a:pt x="527316" y="2355588"/>
                    <a:pt x="0" y="1828272"/>
                    <a:pt x="0" y="1177794"/>
                  </a:cubicBezTo>
                  <a:close/>
                </a:path>
              </a:pathLst>
            </a:cu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2278" tIns="412278" rIns="412278" bIns="412278" numCol="1" spcCol="1270" anchor="ctr" anchorCtr="0">
              <a:noAutofit/>
            </a:bodyPr>
            <a:lstStyle/>
            <a:p>
              <a:pPr marL="0" lvl="0" indent="0" algn="ctr" defTabSz="2355850">
                <a:lnSpc>
                  <a:spcPct val="90000"/>
                </a:lnSpc>
                <a:spcBef>
                  <a:spcPct val="0"/>
                </a:spcBef>
                <a:spcAft>
                  <a:spcPct val="35000"/>
                </a:spcAft>
                <a:buNone/>
              </a:pPr>
              <a:endParaRPr lang="en-IN" sz="5300" kern="1200" dirty="0"/>
            </a:p>
          </p:txBody>
        </p:sp>
        <p:sp>
          <p:nvSpPr>
            <p:cNvPr id="9" name="Freeform: Shape 8">
              <a:extLst>
                <a:ext uri="{FF2B5EF4-FFF2-40B4-BE49-F238E27FC236}">
                  <a16:creationId xmlns:a16="http://schemas.microsoft.com/office/drawing/2014/main" id="{53A9A016-063C-34F3-9567-E7ED3C320451}"/>
                </a:ext>
              </a:extLst>
            </p:cNvPr>
            <p:cNvSpPr/>
            <p:nvPr/>
          </p:nvSpPr>
          <p:spPr>
            <a:xfrm rot="21600000">
              <a:off x="3656662" y="4452678"/>
              <a:ext cx="625762" cy="795011"/>
            </a:xfrm>
            <a:custGeom>
              <a:avLst/>
              <a:gdLst>
                <a:gd name="connsiteX0" fmla="*/ 0 w 625762"/>
                <a:gd name="connsiteY0" fmla="*/ 159002 h 795010"/>
                <a:gd name="connsiteX1" fmla="*/ 312881 w 625762"/>
                <a:gd name="connsiteY1" fmla="*/ 159002 h 795010"/>
                <a:gd name="connsiteX2" fmla="*/ 312881 w 625762"/>
                <a:gd name="connsiteY2" fmla="*/ 0 h 795010"/>
                <a:gd name="connsiteX3" fmla="*/ 625762 w 625762"/>
                <a:gd name="connsiteY3" fmla="*/ 397505 h 795010"/>
                <a:gd name="connsiteX4" fmla="*/ 312881 w 625762"/>
                <a:gd name="connsiteY4" fmla="*/ 795010 h 795010"/>
                <a:gd name="connsiteX5" fmla="*/ 312881 w 625762"/>
                <a:gd name="connsiteY5" fmla="*/ 636008 h 795010"/>
                <a:gd name="connsiteX6" fmla="*/ 0 w 625762"/>
                <a:gd name="connsiteY6" fmla="*/ 636008 h 795010"/>
                <a:gd name="connsiteX7" fmla="*/ 0 w 625762"/>
                <a:gd name="connsiteY7" fmla="*/ 159002 h 79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5762" h="795010">
                  <a:moveTo>
                    <a:pt x="625762" y="636008"/>
                  </a:moveTo>
                  <a:lnTo>
                    <a:pt x="312881" y="636008"/>
                  </a:lnTo>
                  <a:lnTo>
                    <a:pt x="312881" y="795010"/>
                  </a:lnTo>
                  <a:lnTo>
                    <a:pt x="0" y="397505"/>
                  </a:lnTo>
                  <a:lnTo>
                    <a:pt x="312881" y="0"/>
                  </a:lnTo>
                  <a:lnTo>
                    <a:pt x="312881" y="159002"/>
                  </a:lnTo>
                  <a:lnTo>
                    <a:pt x="625762" y="159002"/>
                  </a:lnTo>
                  <a:lnTo>
                    <a:pt x="625762" y="636008"/>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87729" tIns="159003" rIns="0" bIns="159002" numCol="1" spcCol="1270" anchor="ctr" anchorCtr="0">
              <a:noAutofit/>
            </a:bodyPr>
            <a:lstStyle/>
            <a:p>
              <a:pPr marL="0" lvl="0" indent="0" algn="ctr" defTabSz="1511300">
                <a:lnSpc>
                  <a:spcPct val="90000"/>
                </a:lnSpc>
                <a:spcBef>
                  <a:spcPct val="0"/>
                </a:spcBef>
                <a:spcAft>
                  <a:spcPct val="35000"/>
                </a:spcAft>
                <a:buNone/>
              </a:pPr>
              <a:endParaRPr lang="en-IN" sz="3400" kern="1200"/>
            </a:p>
          </p:txBody>
        </p:sp>
        <p:sp>
          <p:nvSpPr>
            <p:cNvPr id="13" name="Freeform: Shape 12">
              <a:extLst>
                <a:ext uri="{FF2B5EF4-FFF2-40B4-BE49-F238E27FC236}">
                  <a16:creationId xmlns:a16="http://schemas.microsoft.com/office/drawing/2014/main" id="{439E991E-F306-6FB3-0B87-12E538CF5B7E}"/>
                </a:ext>
              </a:extLst>
            </p:cNvPr>
            <p:cNvSpPr/>
            <p:nvPr/>
          </p:nvSpPr>
          <p:spPr>
            <a:xfrm>
              <a:off x="1005904" y="3672390"/>
              <a:ext cx="2355587" cy="2355587"/>
            </a:xfrm>
            <a:custGeom>
              <a:avLst/>
              <a:gdLst>
                <a:gd name="connsiteX0" fmla="*/ 0 w 2355587"/>
                <a:gd name="connsiteY0" fmla="*/ 1177794 h 2355587"/>
                <a:gd name="connsiteX1" fmla="*/ 1177794 w 2355587"/>
                <a:gd name="connsiteY1" fmla="*/ 0 h 2355587"/>
                <a:gd name="connsiteX2" fmla="*/ 2355588 w 2355587"/>
                <a:gd name="connsiteY2" fmla="*/ 1177794 h 2355587"/>
                <a:gd name="connsiteX3" fmla="*/ 1177794 w 2355587"/>
                <a:gd name="connsiteY3" fmla="*/ 2355588 h 2355587"/>
                <a:gd name="connsiteX4" fmla="*/ 0 w 2355587"/>
                <a:gd name="connsiteY4" fmla="*/ 1177794 h 2355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5587" h="2355587">
                  <a:moveTo>
                    <a:pt x="0" y="1177794"/>
                  </a:moveTo>
                  <a:cubicBezTo>
                    <a:pt x="0" y="527316"/>
                    <a:pt x="527316" y="0"/>
                    <a:pt x="1177794" y="0"/>
                  </a:cubicBezTo>
                  <a:cubicBezTo>
                    <a:pt x="1828272" y="0"/>
                    <a:pt x="2355588" y="527316"/>
                    <a:pt x="2355588" y="1177794"/>
                  </a:cubicBezTo>
                  <a:cubicBezTo>
                    <a:pt x="2355588" y="1828272"/>
                    <a:pt x="1828272" y="2355588"/>
                    <a:pt x="1177794" y="2355588"/>
                  </a:cubicBezTo>
                  <a:cubicBezTo>
                    <a:pt x="527316" y="2355588"/>
                    <a:pt x="0" y="1828272"/>
                    <a:pt x="0" y="1177794"/>
                  </a:cubicBezTo>
                  <a:close/>
                </a:path>
              </a:pathLst>
            </a:custGeom>
            <a:blipFill dpi="0" rotWithShape="1">
              <a:blip r:embed="rId6">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2278" tIns="412278" rIns="412278" bIns="412278" numCol="1" spcCol="1270" anchor="ctr" anchorCtr="0">
              <a:noAutofit/>
            </a:bodyPr>
            <a:lstStyle/>
            <a:p>
              <a:pPr marL="0" lvl="0" indent="0" algn="ctr" defTabSz="2355850">
                <a:lnSpc>
                  <a:spcPct val="90000"/>
                </a:lnSpc>
                <a:spcBef>
                  <a:spcPct val="0"/>
                </a:spcBef>
                <a:spcAft>
                  <a:spcPct val="35000"/>
                </a:spcAft>
                <a:buNone/>
              </a:pPr>
              <a:endParaRPr lang="en-IN" sz="5300" kern="1200"/>
            </a:p>
          </p:txBody>
        </p:sp>
        <p:sp>
          <p:nvSpPr>
            <p:cNvPr id="14" name="Freeform: Shape 13">
              <a:extLst>
                <a:ext uri="{FF2B5EF4-FFF2-40B4-BE49-F238E27FC236}">
                  <a16:creationId xmlns:a16="http://schemas.microsoft.com/office/drawing/2014/main" id="{F94B6364-5682-7907-16CC-381832F2B3BD}"/>
                </a:ext>
              </a:extLst>
            </p:cNvPr>
            <p:cNvSpPr/>
            <p:nvPr/>
          </p:nvSpPr>
          <p:spPr>
            <a:xfrm rot="18000000">
              <a:off x="2746029" y="2936766"/>
              <a:ext cx="625762" cy="795010"/>
            </a:xfrm>
            <a:custGeom>
              <a:avLst/>
              <a:gdLst>
                <a:gd name="connsiteX0" fmla="*/ 0 w 625762"/>
                <a:gd name="connsiteY0" fmla="*/ 159002 h 795010"/>
                <a:gd name="connsiteX1" fmla="*/ 312881 w 625762"/>
                <a:gd name="connsiteY1" fmla="*/ 159002 h 795010"/>
                <a:gd name="connsiteX2" fmla="*/ 312881 w 625762"/>
                <a:gd name="connsiteY2" fmla="*/ 0 h 795010"/>
                <a:gd name="connsiteX3" fmla="*/ 625762 w 625762"/>
                <a:gd name="connsiteY3" fmla="*/ 397505 h 795010"/>
                <a:gd name="connsiteX4" fmla="*/ 312881 w 625762"/>
                <a:gd name="connsiteY4" fmla="*/ 795010 h 795010"/>
                <a:gd name="connsiteX5" fmla="*/ 312881 w 625762"/>
                <a:gd name="connsiteY5" fmla="*/ 636008 h 795010"/>
                <a:gd name="connsiteX6" fmla="*/ 0 w 625762"/>
                <a:gd name="connsiteY6" fmla="*/ 636008 h 795010"/>
                <a:gd name="connsiteX7" fmla="*/ 0 w 625762"/>
                <a:gd name="connsiteY7" fmla="*/ 159002 h 79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5762" h="795010">
                  <a:moveTo>
                    <a:pt x="0" y="159002"/>
                  </a:moveTo>
                  <a:lnTo>
                    <a:pt x="312881" y="159002"/>
                  </a:lnTo>
                  <a:lnTo>
                    <a:pt x="312881" y="0"/>
                  </a:lnTo>
                  <a:lnTo>
                    <a:pt x="625762" y="397505"/>
                  </a:lnTo>
                  <a:lnTo>
                    <a:pt x="312881" y="795010"/>
                  </a:lnTo>
                  <a:lnTo>
                    <a:pt x="312881" y="636008"/>
                  </a:lnTo>
                  <a:lnTo>
                    <a:pt x="0" y="636008"/>
                  </a:lnTo>
                  <a:lnTo>
                    <a:pt x="0" y="159002"/>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59001" rIns="187729" bIns="159002" numCol="1" spcCol="1270" anchor="ctr" anchorCtr="0">
              <a:noAutofit/>
            </a:bodyPr>
            <a:lstStyle/>
            <a:p>
              <a:pPr marL="0" lvl="0" indent="0" algn="ctr" defTabSz="1511300">
                <a:lnSpc>
                  <a:spcPct val="90000"/>
                </a:lnSpc>
                <a:spcBef>
                  <a:spcPct val="0"/>
                </a:spcBef>
                <a:spcAft>
                  <a:spcPct val="35000"/>
                </a:spcAft>
                <a:buNone/>
              </a:pPr>
              <a:endParaRPr lang="en-IN" sz="3400" kern="1200"/>
            </a:p>
          </p:txBody>
        </p:sp>
      </p:grpSp>
    </p:spTree>
    <p:extLst>
      <p:ext uri="{BB962C8B-B14F-4D97-AF65-F5344CB8AC3E}">
        <p14:creationId xmlns:p14="http://schemas.microsoft.com/office/powerpoint/2010/main" val="274694705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6CB74C6B-B9A0-5F81-5488-9F27B1A0BF97}"/>
              </a:ext>
            </a:extLst>
          </p:cNvPr>
          <p:cNvSpPr/>
          <p:nvPr/>
        </p:nvSpPr>
        <p:spPr>
          <a:xfrm>
            <a:off x="-1086627" y="-967741"/>
            <a:ext cx="13637014" cy="7200900"/>
          </a:xfrm>
          <a:custGeom>
            <a:avLst/>
            <a:gdLst>
              <a:gd name="connsiteX0" fmla="*/ 11329177 w 13637014"/>
              <a:gd name="connsiteY0" fmla="*/ 6464299 h 7200900"/>
              <a:gd name="connsiteX1" fmla="*/ 11722877 w 13637014"/>
              <a:gd name="connsiteY1" fmla="*/ 6464299 h 7200900"/>
              <a:gd name="connsiteX2" fmla="*/ 11907027 w 13637014"/>
              <a:gd name="connsiteY2" fmla="*/ 6832600 h 7200900"/>
              <a:gd name="connsiteX3" fmla="*/ 11722877 w 13637014"/>
              <a:gd name="connsiteY3" fmla="*/ 7200900 h 7200900"/>
              <a:gd name="connsiteX4" fmla="*/ 11329177 w 13637014"/>
              <a:gd name="connsiteY4" fmla="*/ 7200900 h 7200900"/>
              <a:gd name="connsiteX5" fmla="*/ 11145027 w 13637014"/>
              <a:gd name="connsiteY5" fmla="*/ 6832600 h 7200900"/>
              <a:gd name="connsiteX6" fmla="*/ 6078644 w 13637014"/>
              <a:gd name="connsiteY6" fmla="*/ 5989181 h 7200900"/>
              <a:gd name="connsiteX7" fmla="*/ 6536798 w 13637014"/>
              <a:gd name="connsiteY7" fmla="*/ 5989181 h 7200900"/>
              <a:gd name="connsiteX8" fmla="*/ 6725428 w 13637014"/>
              <a:gd name="connsiteY8" fmla="*/ 6366441 h 7200900"/>
              <a:gd name="connsiteX9" fmla="*/ 6536798 w 13637014"/>
              <a:gd name="connsiteY9" fmla="*/ 6743700 h 7200900"/>
              <a:gd name="connsiteX10" fmla="*/ 6078644 w 13637014"/>
              <a:gd name="connsiteY10" fmla="*/ 6743700 h 7200900"/>
              <a:gd name="connsiteX11" fmla="*/ 5890014 w 13637014"/>
              <a:gd name="connsiteY11" fmla="*/ 6366441 h 7200900"/>
              <a:gd name="connsiteX12" fmla="*/ 457200 w 13637014"/>
              <a:gd name="connsiteY12" fmla="*/ 4432299 h 7200900"/>
              <a:gd name="connsiteX13" fmla="*/ 1422400 w 13637014"/>
              <a:gd name="connsiteY13" fmla="*/ 4432299 h 7200900"/>
              <a:gd name="connsiteX14" fmla="*/ 1879600 w 13637014"/>
              <a:gd name="connsiteY14" fmla="*/ 5346700 h 7200900"/>
              <a:gd name="connsiteX15" fmla="*/ 1422400 w 13637014"/>
              <a:gd name="connsiteY15" fmla="*/ 6261100 h 7200900"/>
              <a:gd name="connsiteX16" fmla="*/ 457200 w 13637014"/>
              <a:gd name="connsiteY16" fmla="*/ 6261100 h 7200900"/>
              <a:gd name="connsiteX17" fmla="*/ 0 w 13637014"/>
              <a:gd name="connsiteY17" fmla="*/ 5346700 h 7200900"/>
              <a:gd name="connsiteX18" fmla="*/ 12205477 w 13637014"/>
              <a:gd name="connsiteY18" fmla="*/ 3848099 h 7200900"/>
              <a:gd name="connsiteX19" fmla="*/ 12903977 w 13637014"/>
              <a:gd name="connsiteY19" fmla="*/ 3848099 h 7200900"/>
              <a:gd name="connsiteX20" fmla="*/ 13202427 w 13637014"/>
              <a:gd name="connsiteY20" fmla="*/ 4445000 h 7200900"/>
              <a:gd name="connsiteX21" fmla="*/ 12903977 w 13637014"/>
              <a:gd name="connsiteY21" fmla="*/ 5041900 h 7200900"/>
              <a:gd name="connsiteX22" fmla="*/ 12205477 w 13637014"/>
              <a:gd name="connsiteY22" fmla="*/ 5041900 h 7200900"/>
              <a:gd name="connsiteX23" fmla="*/ 11907027 w 13637014"/>
              <a:gd name="connsiteY23" fmla="*/ 4445000 h 7200900"/>
              <a:gd name="connsiteX24" fmla="*/ 8351027 w 13637014"/>
              <a:gd name="connsiteY24" fmla="*/ 3771899 h 7200900"/>
              <a:gd name="connsiteX25" fmla="*/ 9316227 w 13637014"/>
              <a:gd name="connsiteY25" fmla="*/ 3771899 h 7200900"/>
              <a:gd name="connsiteX26" fmla="*/ 9773427 w 13637014"/>
              <a:gd name="connsiteY26" fmla="*/ 4686300 h 7200900"/>
              <a:gd name="connsiteX27" fmla="*/ 9316227 w 13637014"/>
              <a:gd name="connsiteY27" fmla="*/ 5600700 h 7200900"/>
              <a:gd name="connsiteX28" fmla="*/ 8351027 w 13637014"/>
              <a:gd name="connsiteY28" fmla="*/ 5600700 h 7200900"/>
              <a:gd name="connsiteX29" fmla="*/ 7893827 w 13637014"/>
              <a:gd name="connsiteY29" fmla="*/ 4686300 h 7200900"/>
              <a:gd name="connsiteX30" fmla="*/ 3908286 w 13637014"/>
              <a:gd name="connsiteY30" fmla="*/ 3228836 h 7200900"/>
              <a:gd name="connsiteX31" fmla="*/ 4575319 w 13637014"/>
              <a:gd name="connsiteY31" fmla="*/ 3228836 h 7200900"/>
              <a:gd name="connsiteX32" fmla="*/ 4869834 w 13637014"/>
              <a:gd name="connsiteY32" fmla="*/ 3817868 h 7200900"/>
              <a:gd name="connsiteX33" fmla="*/ 4575319 w 13637014"/>
              <a:gd name="connsiteY33" fmla="*/ 4406899 h 7200900"/>
              <a:gd name="connsiteX34" fmla="*/ 3908286 w 13637014"/>
              <a:gd name="connsiteY34" fmla="*/ 4406899 h 7200900"/>
              <a:gd name="connsiteX35" fmla="*/ 3613770 w 13637014"/>
              <a:gd name="connsiteY35" fmla="*/ 3817868 h 7200900"/>
              <a:gd name="connsiteX36" fmla="*/ 12990230 w 13637014"/>
              <a:gd name="connsiteY36" fmla="*/ 1892300 h 7200900"/>
              <a:gd name="connsiteX37" fmla="*/ 13448384 w 13637014"/>
              <a:gd name="connsiteY37" fmla="*/ 1892300 h 7200900"/>
              <a:gd name="connsiteX38" fmla="*/ 13637014 w 13637014"/>
              <a:gd name="connsiteY38" fmla="*/ 2269560 h 7200900"/>
              <a:gd name="connsiteX39" fmla="*/ 13448384 w 13637014"/>
              <a:gd name="connsiteY39" fmla="*/ 2646819 h 7200900"/>
              <a:gd name="connsiteX40" fmla="*/ 12990230 w 13637014"/>
              <a:gd name="connsiteY40" fmla="*/ 2646819 h 7200900"/>
              <a:gd name="connsiteX41" fmla="*/ 12801600 w 13637014"/>
              <a:gd name="connsiteY41" fmla="*/ 2269560 h 7200900"/>
              <a:gd name="connsiteX42" fmla="*/ 1569228 w 13637014"/>
              <a:gd name="connsiteY42" fmla="*/ 673100 h 7200900"/>
              <a:gd name="connsiteX43" fmla="*/ 2534428 w 13637014"/>
              <a:gd name="connsiteY43" fmla="*/ 673100 h 7200900"/>
              <a:gd name="connsiteX44" fmla="*/ 2991628 w 13637014"/>
              <a:gd name="connsiteY44" fmla="*/ 1587501 h 7200900"/>
              <a:gd name="connsiteX45" fmla="*/ 2534428 w 13637014"/>
              <a:gd name="connsiteY45" fmla="*/ 2501901 h 7200900"/>
              <a:gd name="connsiteX46" fmla="*/ 1569228 w 13637014"/>
              <a:gd name="connsiteY46" fmla="*/ 2501901 h 7200900"/>
              <a:gd name="connsiteX47" fmla="*/ 1112028 w 13637014"/>
              <a:gd name="connsiteY47" fmla="*/ 1587501 h 7200900"/>
              <a:gd name="connsiteX48" fmla="*/ 5867400 w 13637014"/>
              <a:gd name="connsiteY48" fmla="*/ 419099 h 7200900"/>
              <a:gd name="connsiteX49" fmla="*/ 6832600 w 13637014"/>
              <a:gd name="connsiteY49" fmla="*/ 419099 h 7200900"/>
              <a:gd name="connsiteX50" fmla="*/ 7289800 w 13637014"/>
              <a:gd name="connsiteY50" fmla="*/ 1333500 h 7200900"/>
              <a:gd name="connsiteX51" fmla="*/ 6832600 w 13637014"/>
              <a:gd name="connsiteY51" fmla="*/ 2247900 h 7200900"/>
              <a:gd name="connsiteX52" fmla="*/ 5867400 w 13637014"/>
              <a:gd name="connsiteY52" fmla="*/ 2247900 h 7200900"/>
              <a:gd name="connsiteX53" fmla="*/ 5410200 w 13637014"/>
              <a:gd name="connsiteY53" fmla="*/ 1333500 h 7200900"/>
              <a:gd name="connsiteX54" fmla="*/ 9772653 w 13637014"/>
              <a:gd name="connsiteY54" fmla="*/ 0 h 7200900"/>
              <a:gd name="connsiteX55" fmla="*/ 11306566 w 13637014"/>
              <a:gd name="connsiteY55" fmla="*/ 0 h 7200900"/>
              <a:gd name="connsiteX56" fmla="*/ 12073523 w 13637014"/>
              <a:gd name="connsiteY56" fmla="*/ 1663700 h 7200900"/>
              <a:gd name="connsiteX57" fmla="*/ 11306566 w 13637014"/>
              <a:gd name="connsiteY57" fmla="*/ 3327399 h 7200900"/>
              <a:gd name="connsiteX58" fmla="*/ 9772653 w 13637014"/>
              <a:gd name="connsiteY58" fmla="*/ 3327399 h 7200900"/>
              <a:gd name="connsiteX59" fmla="*/ 9005696 w 13637014"/>
              <a:gd name="connsiteY59" fmla="*/ 1663700 h 720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3637014" h="7200900">
                <a:moveTo>
                  <a:pt x="11329177" y="6464299"/>
                </a:moveTo>
                <a:lnTo>
                  <a:pt x="11722877" y="6464299"/>
                </a:lnTo>
                <a:lnTo>
                  <a:pt x="11907027" y="6832600"/>
                </a:lnTo>
                <a:lnTo>
                  <a:pt x="11722877" y="7200900"/>
                </a:lnTo>
                <a:lnTo>
                  <a:pt x="11329177" y="7200900"/>
                </a:lnTo>
                <a:lnTo>
                  <a:pt x="11145027" y="6832600"/>
                </a:lnTo>
                <a:close/>
                <a:moveTo>
                  <a:pt x="6078644" y="5989181"/>
                </a:moveTo>
                <a:lnTo>
                  <a:pt x="6536798" y="5989181"/>
                </a:lnTo>
                <a:lnTo>
                  <a:pt x="6725428" y="6366441"/>
                </a:lnTo>
                <a:lnTo>
                  <a:pt x="6536798" y="6743700"/>
                </a:lnTo>
                <a:lnTo>
                  <a:pt x="6078644" y="6743700"/>
                </a:lnTo>
                <a:lnTo>
                  <a:pt x="5890014" y="6366441"/>
                </a:lnTo>
                <a:close/>
                <a:moveTo>
                  <a:pt x="457200" y="4432299"/>
                </a:moveTo>
                <a:lnTo>
                  <a:pt x="1422400" y="4432299"/>
                </a:lnTo>
                <a:lnTo>
                  <a:pt x="1879600" y="5346700"/>
                </a:lnTo>
                <a:lnTo>
                  <a:pt x="1422400" y="6261100"/>
                </a:lnTo>
                <a:lnTo>
                  <a:pt x="457200" y="6261100"/>
                </a:lnTo>
                <a:lnTo>
                  <a:pt x="0" y="5346700"/>
                </a:lnTo>
                <a:close/>
                <a:moveTo>
                  <a:pt x="12205477" y="3848099"/>
                </a:moveTo>
                <a:lnTo>
                  <a:pt x="12903977" y="3848099"/>
                </a:lnTo>
                <a:lnTo>
                  <a:pt x="13202427" y="4445000"/>
                </a:lnTo>
                <a:lnTo>
                  <a:pt x="12903977" y="5041900"/>
                </a:lnTo>
                <a:lnTo>
                  <a:pt x="12205477" y="5041900"/>
                </a:lnTo>
                <a:lnTo>
                  <a:pt x="11907027" y="4445000"/>
                </a:lnTo>
                <a:close/>
                <a:moveTo>
                  <a:pt x="8351027" y="3771899"/>
                </a:moveTo>
                <a:lnTo>
                  <a:pt x="9316227" y="3771899"/>
                </a:lnTo>
                <a:lnTo>
                  <a:pt x="9773427" y="4686300"/>
                </a:lnTo>
                <a:lnTo>
                  <a:pt x="9316227" y="5600700"/>
                </a:lnTo>
                <a:lnTo>
                  <a:pt x="8351027" y="5600700"/>
                </a:lnTo>
                <a:lnTo>
                  <a:pt x="7893827" y="4686300"/>
                </a:lnTo>
                <a:close/>
                <a:moveTo>
                  <a:pt x="3908286" y="3228836"/>
                </a:moveTo>
                <a:lnTo>
                  <a:pt x="4575319" y="3228836"/>
                </a:lnTo>
                <a:lnTo>
                  <a:pt x="4869834" y="3817868"/>
                </a:lnTo>
                <a:lnTo>
                  <a:pt x="4575319" y="4406899"/>
                </a:lnTo>
                <a:lnTo>
                  <a:pt x="3908286" y="4406899"/>
                </a:lnTo>
                <a:lnTo>
                  <a:pt x="3613770" y="3817868"/>
                </a:lnTo>
                <a:close/>
                <a:moveTo>
                  <a:pt x="12990230" y="1892300"/>
                </a:moveTo>
                <a:lnTo>
                  <a:pt x="13448384" y="1892300"/>
                </a:lnTo>
                <a:lnTo>
                  <a:pt x="13637014" y="2269560"/>
                </a:lnTo>
                <a:lnTo>
                  <a:pt x="13448384" y="2646819"/>
                </a:lnTo>
                <a:lnTo>
                  <a:pt x="12990230" y="2646819"/>
                </a:lnTo>
                <a:lnTo>
                  <a:pt x="12801600" y="2269560"/>
                </a:lnTo>
                <a:close/>
                <a:moveTo>
                  <a:pt x="1569228" y="673100"/>
                </a:moveTo>
                <a:lnTo>
                  <a:pt x="2534428" y="673100"/>
                </a:lnTo>
                <a:lnTo>
                  <a:pt x="2991628" y="1587501"/>
                </a:lnTo>
                <a:lnTo>
                  <a:pt x="2534428" y="2501901"/>
                </a:lnTo>
                <a:lnTo>
                  <a:pt x="1569228" y="2501901"/>
                </a:lnTo>
                <a:lnTo>
                  <a:pt x="1112028" y="1587501"/>
                </a:lnTo>
                <a:close/>
                <a:moveTo>
                  <a:pt x="5867400" y="419099"/>
                </a:moveTo>
                <a:lnTo>
                  <a:pt x="6832600" y="419099"/>
                </a:lnTo>
                <a:lnTo>
                  <a:pt x="7289800" y="1333500"/>
                </a:lnTo>
                <a:lnTo>
                  <a:pt x="6832600" y="2247900"/>
                </a:lnTo>
                <a:lnTo>
                  <a:pt x="5867400" y="2247900"/>
                </a:lnTo>
                <a:lnTo>
                  <a:pt x="5410200" y="1333500"/>
                </a:lnTo>
                <a:close/>
                <a:moveTo>
                  <a:pt x="9772653" y="0"/>
                </a:moveTo>
                <a:lnTo>
                  <a:pt x="11306566" y="0"/>
                </a:lnTo>
                <a:lnTo>
                  <a:pt x="12073523" y="1663700"/>
                </a:lnTo>
                <a:lnTo>
                  <a:pt x="11306566" y="3327399"/>
                </a:lnTo>
                <a:lnTo>
                  <a:pt x="9772653" y="3327399"/>
                </a:lnTo>
                <a:lnTo>
                  <a:pt x="9005696" y="1663700"/>
                </a:lnTo>
                <a:close/>
              </a:path>
            </a:pathLst>
          </a:cu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0" name="Hexagon 9">
            <a:extLst>
              <a:ext uri="{FF2B5EF4-FFF2-40B4-BE49-F238E27FC236}">
                <a16:creationId xmlns:a16="http://schemas.microsoft.com/office/drawing/2014/main" id="{0866A4A1-08F5-E37E-DBA8-E51FCFFFFCB2}"/>
              </a:ext>
            </a:extLst>
          </p:cNvPr>
          <p:cNvSpPr/>
          <p:nvPr/>
        </p:nvSpPr>
        <p:spPr>
          <a:xfrm>
            <a:off x="1275573" y="5156199"/>
            <a:ext cx="1879600" cy="1828801"/>
          </a:xfrm>
          <a:prstGeom prst="hexagon">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11" name="Add-in 10">
                <a:extLst>
                  <a:ext uri="{FF2B5EF4-FFF2-40B4-BE49-F238E27FC236}">
                    <a16:creationId xmlns:a16="http://schemas.microsoft.com/office/drawing/2014/main" id="{1372933C-4920-304E-6659-11D386813809}"/>
                  </a:ext>
                </a:extLst>
              </p:cNvPr>
              <p:cNvGraphicFramePr>
                <a:graphicFrameLocks noGrp="1"/>
              </p:cNvGraphicFramePr>
              <p:nvPr/>
            </p:nvGraphicFramePr>
            <p:xfrm>
              <a:off x="14249400" y="3294517"/>
              <a:ext cx="8572500" cy="391032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11" name="Add-in 10">
                <a:extLst>
                  <a:ext uri="{FF2B5EF4-FFF2-40B4-BE49-F238E27FC236}">
                    <a16:creationId xmlns:a16="http://schemas.microsoft.com/office/drawing/2014/main" id="{1372933C-4920-304E-6659-11D386813809}"/>
                  </a:ext>
                </a:extLst>
              </p:cNvPr>
              <p:cNvPicPr>
                <a:picLocks noGrp="1" noRot="1" noChangeAspect="1" noMove="1" noResize="1" noEditPoints="1" noAdjustHandles="1" noChangeArrowheads="1" noChangeShapeType="1"/>
              </p:cNvPicPr>
              <p:nvPr/>
            </p:nvPicPr>
            <p:blipFill>
              <a:blip r:embed="rId3"/>
              <a:stretch>
                <a:fillRect/>
              </a:stretch>
            </p:blipFill>
            <p:spPr>
              <a:xfrm>
                <a:off x="14249400" y="3294517"/>
                <a:ext cx="8572500" cy="3910329"/>
              </a:xfrm>
              <a:prstGeom prst="rect">
                <a:avLst/>
              </a:prstGeom>
            </p:spPr>
          </p:pic>
        </mc:Fallback>
      </mc:AlternateContent>
      <p:sp>
        <p:nvSpPr>
          <p:cNvPr id="2" name="TextBox 1">
            <a:extLst>
              <a:ext uri="{FF2B5EF4-FFF2-40B4-BE49-F238E27FC236}">
                <a16:creationId xmlns:a16="http://schemas.microsoft.com/office/drawing/2014/main" id="{BEDD77F3-050A-B12D-B2D1-637D00DD8C53}"/>
              </a:ext>
            </a:extLst>
          </p:cNvPr>
          <p:cNvSpPr txBox="1"/>
          <p:nvPr/>
        </p:nvSpPr>
        <p:spPr>
          <a:xfrm>
            <a:off x="215900" y="246221"/>
            <a:ext cx="5435600" cy="1446550"/>
          </a:xfrm>
          <a:prstGeom prst="rect">
            <a:avLst/>
          </a:prstGeom>
          <a:noFill/>
        </p:spPr>
        <p:txBody>
          <a:bodyPr wrap="square" rtlCol="0">
            <a:spAutoFit/>
            <a:scene3d>
              <a:camera prst="orthographicFront"/>
              <a:lightRig rig="threePt" dir="t"/>
            </a:scene3d>
            <a:sp3d extrusionH="57150">
              <a:bevelT w="38100" h="38100" prst="angle"/>
            </a:sp3d>
          </a:bodyPr>
          <a:lstStyle/>
          <a:p>
            <a:pPr algn="ctr"/>
            <a:r>
              <a:rPr lang="en-IN" sz="4400" b="1" dirty="0">
                <a:solidFill>
                  <a:schemeClr val="accent6">
                    <a:lumMod val="60000"/>
                    <a:lumOff val="40000"/>
                  </a:schemeClr>
                </a:solidFill>
                <a:effectLst>
                  <a:reflection blurRad="6350" stA="50000" endA="300" endPos="50000" dist="29997" dir="5400000" sy="-100000" algn="bl" rotWithShape="0"/>
                </a:effectLst>
              </a:rPr>
              <a:t>Proposed Plan of Work</a:t>
            </a:r>
          </a:p>
        </p:txBody>
      </p:sp>
      <p:sp>
        <p:nvSpPr>
          <p:cNvPr id="3" name="TextBox 2">
            <a:extLst>
              <a:ext uri="{FF2B5EF4-FFF2-40B4-BE49-F238E27FC236}">
                <a16:creationId xmlns:a16="http://schemas.microsoft.com/office/drawing/2014/main" id="{3999E035-6CE5-4532-FE7A-7C86C424365C}"/>
              </a:ext>
            </a:extLst>
          </p:cNvPr>
          <p:cNvSpPr txBox="1"/>
          <p:nvPr/>
        </p:nvSpPr>
        <p:spPr>
          <a:xfrm>
            <a:off x="215900" y="1692771"/>
            <a:ext cx="6870700" cy="5016758"/>
          </a:xfrm>
          <a:prstGeom prst="rect">
            <a:avLst/>
          </a:prstGeom>
          <a:noFill/>
        </p:spPr>
        <p:txBody>
          <a:bodyPr wrap="square" rtlCol="0">
            <a:spAutoFit/>
          </a:bodyPr>
          <a:lstStyle/>
          <a:p>
            <a:pPr marL="342900" indent="-342900">
              <a:buFont typeface="Wingdings" panose="05000000000000000000" pitchFamily="2" charset="2"/>
              <a:buChar char="Ø"/>
            </a:pPr>
            <a:r>
              <a:rPr lang="en-US" sz="3200" b="1" dirty="0"/>
              <a:t>DATA COLLECTION AND PREPROCESSING:-</a:t>
            </a:r>
          </a:p>
          <a:p>
            <a:r>
              <a:rPr lang="en-US" sz="3200" b="1" dirty="0"/>
              <a:t>Dataset Source:-</a:t>
            </a:r>
            <a:r>
              <a:rPr lang="en-US" sz="3200" dirty="0"/>
              <a:t> Kaggle</a:t>
            </a:r>
          </a:p>
          <a:p>
            <a:r>
              <a:rPr lang="en-US" sz="3200" b="1" dirty="0"/>
              <a:t>Dataset Name:- </a:t>
            </a:r>
            <a:r>
              <a:rPr lang="en-US" sz="3200" dirty="0"/>
              <a:t>Plant Village</a:t>
            </a:r>
          </a:p>
          <a:p>
            <a:r>
              <a:rPr lang="en-US" sz="3200" b="1" dirty="0"/>
              <a:t>Link:-</a:t>
            </a:r>
            <a:r>
              <a:rPr lang="en-US" sz="3200" dirty="0">
                <a:hlinkClick r:id="rId4"/>
              </a:rPr>
              <a:t>https://www.kaggle.com/datasets/arjuntejaswi/plant-village/discussion?sort=hotness</a:t>
            </a:r>
            <a:endParaRPr lang="en-US" sz="3200" dirty="0"/>
          </a:p>
          <a:p>
            <a:r>
              <a:rPr lang="en-US" sz="3200" b="1" dirty="0"/>
              <a:t>Dataset size:-</a:t>
            </a:r>
            <a:r>
              <a:rPr lang="en-US" sz="3200" dirty="0"/>
              <a:t> Official- 344Mb</a:t>
            </a:r>
          </a:p>
          <a:p>
            <a:r>
              <a:rPr lang="en-US" sz="3200" dirty="0"/>
              <a:t>                         Downloadable- 329Mb</a:t>
            </a:r>
          </a:p>
        </p:txBody>
      </p:sp>
      <p:sp>
        <p:nvSpPr>
          <p:cNvPr id="4" name="Hexagon 3">
            <a:extLst>
              <a:ext uri="{FF2B5EF4-FFF2-40B4-BE49-F238E27FC236}">
                <a16:creationId xmlns:a16="http://schemas.microsoft.com/office/drawing/2014/main" id="{E008F887-C7C2-2FE7-F8CA-5BC2BEDF5017}"/>
              </a:ext>
            </a:extLst>
          </p:cNvPr>
          <p:cNvSpPr/>
          <p:nvPr/>
        </p:nvSpPr>
        <p:spPr>
          <a:xfrm>
            <a:off x="6540502" y="328372"/>
            <a:ext cx="5596360" cy="5932290"/>
          </a:xfrm>
          <a:prstGeom prst="hexagon">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374169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6CB74C6B-B9A0-5F81-5488-9F27B1A0BF97}"/>
              </a:ext>
            </a:extLst>
          </p:cNvPr>
          <p:cNvSpPr/>
          <p:nvPr/>
        </p:nvSpPr>
        <p:spPr>
          <a:xfrm>
            <a:off x="-1086627" y="-952501"/>
            <a:ext cx="13637014" cy="7200900"/>
          </a:xfrm>
          <a:custGeom>
            <a:avLst/>
            <a:gdLst>
              <a:gd name="connsiteX0" fmla="*/ 11329177 w 13637014"/>
              <a:gd name="connsiteY0" fmla="*/ 6464299 h 7200900"/>
              <a:gd name="connsiteX1" fmla="*/ 11722877 w 13637014"/>
              <a:gd name="connsiteY1" fmla="*/ 6464299 h 7200900"/>
              <a:gd name="connsiteX2" fmla="*/ 11907027 w 13637014"/>
              <a:gd name="connsiteY2" fmla="*/ 6832600 h 7200900"/>
              <a:gd name="connsiteX3" fmla="*/ 11722877 w 13637014"/>
              <a:gd name="connsiteY3" fmla="*/ 7200900 h 7200900"/>
              <a:gd name="connsiteX4" fmla="*/ 11329177 w 13637014"/>
              <a:gd name="connsiteY4" fmla="*/ 7200900 h 7200900"/>
              <a:gd name="connsiteX5" fmla="*/ 11145027 w 13637014"/>
              <a:gd name="connsiteY5" fmla="*/ 6832600 h 7200900"/>
              <a:gd name="connsiteX6" fmla="*/ 6078644 w 13637014"/>
              <a:gd name="connsiteY6" fmla="*/ 5989181 h 7200900"/>
              <a:gd name="connsiteX7" fmla="*/ 6536798 w 13637014"/>
              <a:gd name="connsiteY7" fmla="*/ 5989181 h 7200900"/>
              <a:gd name="connsiteX8" fmla="*/ 6725428 w 13637014"/>
              <a:gd name="connsiteY8" fmla="*/ 6366441 h 7200900"/>
              <a:gd name="connsiteX9" fmla="*/ 6536798 w 13637014"/>
              <a:gd name="connsiteY9" fmla="*/ 6743700 h 7200900"/>
              <a:gd name="connsiteX10" fmla="*/ 6078644 w 13637014"/>
              <a:gd name="connsiteY10" fmla="*/ 6743700 h 7200900"/>
              <a:gd name="connsiteX11" fmla="*/ 5890014 w 13637014"/>
              <a:gd name="connsiteY11" fmla="*/ 6366441 h 7200900"/>
              <a:gd name="connsiteX12" fmla="*/ 457200 w 13637014"/>
              <a:gd name="connsiteY12" fmla="*/ 4432299 h 7200900"/>
              <a:gd name="connsiteX13" fmla="*/ 1422400 w 13637014"/>
              <a:gd name="connsiteY13" fmla="*/ 4432299 h 7200900"/>
              <a:gd name="connsiteX14" fmla="*/ 1879600 w 13637014"/>
              <a:gd name="connsiteY14" fmla="*/ 5346700 h 7200900"/>
              <a:gd name="connsiteX15" fmla="*/ 1422400 w 13637014"/>
              <a:gd name="connsiteY15" fmla="*/ 6261100 h 7200900"/>
              <a:gd name="connsiteX16" fmla="*/ 457200 w 13637014"/>
              <a:gd name="connsiteY16" fmla="*/ 6261100 h 7200900"/>
              <a:gd name="connsiteX17" fmla="*/ 0 w 13637014"/>
              <a:gd name="connsiteY17" fmla="*/ 5346700 h 7200900"/>
              <a:gd name="connsiteX18" fmla="*/ 12205477 w 13637014"/>
              <a:gd name="connsiteY18" fmla="*/ 3848099 h 7200900"/>
              <a:gd name="connsiteX19" fmla="*/ 12903977 w 13637014"/>
              <a:gd name="connsiteY19" fmla="*/ 3848099 h 7200900"/>
              <a:gd name="connsiteX20" fmla="*/ 13202427 w 13637014"/>
              <a:gd name="connsiteY20" fmla="*/ 4445000 h 7200900"/>
              <a:gd name="connsiteX21" fmla="*/ 12903977 w 13637014"/>
              <a:gd name="connsiteY21" fmla="*/ 5041900 h 7200900"/>
              <a:gd name="connsiteX22" fmla="*/ 12205477 w 13637014"/>
              <a:gd name="connsiteY22" fmla="*/ 5041900 h 7200900"/>
              <a:gd name="connsiteX23" fmla="*/ 11907027 w 13637014"/>
              <a:gd name="connsiteY23" fmla="*/ 4445000 h 7200900"/>
              <a:gd name="connsiteX24" fmla="*/ 8351027 w 13637014"/>
              <a:gd name="connsiteY24" fmla="*/ 3771899 h 7200900"/>
              <a:gd name="connsiteX25" fmla="*/ 9316227 w 13637014"/>
              <a:gd name="connsiteY25" fmla="*/ 3771899 h 7200900"/>
              <a:gd name="connsiteX26" fmla="*/ 9773427 w 13637014"/>
              <a:gd name="connsiteY26" fmla="*/ 4686300 h 7200900"/>
              <a:gd name="connsiteX27" fmla="*/ 9316227 w 13637014"/>
              <a:gd name="connsiteY27" fmla="*/ 5600700 h 7200900"/>
              <a:gd name="connsiteX28" fmla="*/ 8351027 w 13637014"/>
              <a:gd name="connsiteY28" fmla="*/ 5600700 h 7200900"/>
              <a:gd name="connsiteX29" fmla="*/ 7893827 w 13637014"/>
              <a:gd name="connsiteY29" fmla="*/ 4686300 h 7200900"/>
              <a:gd name="connsiteX30" fmla="*/ 3908286 w 13637014"/>
              <a:gd name="connsiteY30" fmla="*/ 3228836 h 7200900"/>
              <a:gd name="connsiteX31" fmla="*/ 4575319 w 13637014"/>
              <a:gd name="connsiteY31" fmla="*/ 3228836 h 7200900"/>
              <a:gd name="connsiteX32" fmla="*/ 4869834 w 13637014"/>
              <a:gd name="connsiteY32" fmla="*/ 3817868 h 7200900"/>
              <a:gd name="connsiteX33" fmla="*/ 4575319 w 13637014"/>
              <a:gd name="connsiteY33" fmla="*/ 4406899 h 7200900"/>
              <a:gd name="connsiteX34" fmla="*/ 3908286 w 13637014"/>
              <a:gd name="connsiteY34" fmla="*/ 4406899 h 7200900"/>
              <a:gd name="connsiteX35" fmla="*/ 3613770 w 13637014"/>
              <a:gd name="connsiteY35" fmla="*/ 3817868 h 7200900"/>
              <a:gd name="connsiteX36" fmla="*/ 12990230 w 13637014"/>
              <a:gd name="connsiteY36" fmla="*/ 1892300 h 7200900"/>
              <a:gd name="connsiteX37" fmla="*/ 13448384 w 13637014"/>
              <a:gd name="connsiteY37" fmla="*/ 1892300 h 7200900"/>
              <a:gd name="connsiteX38" fmla="*/ 13637014 w 13637014"/>
              <a:gd name="connsiteY38" fmla="*/ 2269560 h 7200900"/>
              <a:gd name="connsiteX39" fmla="*/ 13448384 w 13637014"/>
              <a:gd name="connsiteY39" fmla="*/ 2646819 h 7200900"/>
              <a:gd name="connsiteX40" fmla="*/ 12990230 w 13637014"/>
              <a:gd name="connsiteY40" fmla="*/ 2646819 h 7200900"/>
              <a:gd name="connsiteX41" fmla="*/ 12801600 w 13637014"/>
              <a:gd name="connsiteY41" fmla="*/ 2269560 h 7200900"/>
              <a:gd name="connsiteX42" fmla="*/ 1569228 w 13637014"/>
              <a:gd name="connsiteY42" fmla="*/ 673100 h 7200900"/>
              <a:gd name="connsiteX43" fmla="*/ 2534428 w 13637014"/>
              <a:gd name="connsiteY43" fmla="*/ 673100 h 7200900"/>
              <a:gd name="connsiteX44" fmla="*/ 2991628 w 13637014"/>
              <a:gd name="connsiteY44" fmla="*/ 1587501 h 7200900"/>
              <a:gd name="connsiteX45" fmla="*/ 2534428 w 13637014"/>
              <a:gd name="connsiteY45" fmla="*/ 2501901 h 7200900"/>
              <a:gd name="connsiteX46" fmla="*/ 1569228 w 13637014"/>
              <a:gd name="connsiteY46" fmla="*/ 2501901 h 7200900"/>
              <a:gd name="connsiteX47" fmla="*/ 1112028 w 13637014"/>
              <a:gd name="connsiteY47" fmla="*/ 1587501 h 7200900"/>
              <a:gd name="connsiteX48" fmla="*/ 5867400 w 13637014"/>
              <a:gd name="connsiteY48" fmla="*/ 419099 h 7200900"/>
              <a:gd name="connsiteX49" fmla="*/ 6832600 w 13637014"/>
              <a:gd name="connsiteY49" fmla="*/ 419099 h 7200900"/>
              <a:gd name="connsiteX50" fmla="*/ 7289800 w 13637014"/>
              <a:gd name="connsiteY50" fmla="*/ 1333500 h 7200900"/>
              <a:gd name="connsiteX51" fmla="*/ 6832600 w 13637014"/>
              <a:gd name="connsiteY51" fmla="*/ 2247900 h 7200900"/>
              <a:gd name="connsiteX52" fmla="*/ 5867400 w 13637014"/>
              <a:gd name="connsiteY52" fmla="*/ 2247900 h 7200900"/>
              <a:gd name="connsiteX53" fmla="*/ 5410200 w 13637014"/>
              <a:gd name="connsiteY53" fmla="*/ 1333500 h 7200900"/>
              <a:gd name="connsiteX54" fmla="*/ 9772653 w 13637014"/>
              <a:gd name="connsiteY54" fmla="*/ 0 h 7200900"/>
              <a:gd name="connsiteX55" fmla="*/ 11306566 w 13637014"/>
              <a:gd name="connsiteY55" fmla="*/ 0 h 7200900"/>
              <a:gd name="connsiteX56" fmla="*/ 12073523 w 13637014"/>
              <a:gd name="connsiteY56" fmla="*/ 1663700 h 7200900"/>
              <a:gd name="connsiteX57" fmla="*/ 11306566 w 13637014"/>
              <a:gd name="connsiteY57" fmla="*/ 3327399 h 7200900"/>
              <a:gd name="connsiteX58" fmla="*/ 9772653 w 13637014"/>
              <a:gd name="connsiteY58" fmla="*/ 3327399 h 7200900"/>
              <a:gd name="connsiteX59" fmla="*/ 9005696 w 13637014"/>
              <a:gd name="connsiteY59" fmla="*/ 1663700 h 720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3637014" h="7200900">
                <a:moveTo>
                  <a:pt x="11329177" y="6464299"/>
                </a:moveTo>
                <a:lnTo>
                  <a:pt x="11722877" y="6464299"/>
                </a:lnTo>
                <a:lnTo>
                  <a:pt x="11907027" y="6832600"/>
                </a:lnTo>
                <a:lnTo>
                  <a:pt x="11722877" y="7200900"/>
                </a:lnTo>
                <a:lnTo>
                  <a:pt x="11329177" y="7200900"/>
                </a:lnTo>
                <a:lnTo>
                  <a:pt x="11145027" y="6832600"/>
                </a:lnTo>
                <a:close/>
                <a:moveTo>
                  <a:pt x="6078644" y="5989181"/>
                </a:moveTo>
                <a:lnTo>
                  <a:pt x="6536798" y="5989181"/>
                </a:lnTo>
                <a:lnTo>
                  <a:pt x="6725428" y="6366441"/>
                </a:lnTo>
                <a:lnTo>
                  <a:pt x="6536798" y="6743700"/>
                </a:lnTo>
                <a:lnTo>
                  <a:pt x="6078644" y="6743700"/>
                </a:lnTo>
                <a:lnTo>
                  <a:pt x="5890014" y="6366441"/>
                </a:lnTo>
                <a:close/>
                <a:moveTo>
                  <a:pt x="457200" y="4432299"/>
                </a:moveTo>
                <a:lnTo>
                  <a:pt x="1422400" y="4432299"/>
                </a:lnTo>
                <a:lnTo>
                  <a:pt x="1879600" y="5346700"/>
                </a:lnTo>
                <a:lnTo>
                  <a:pt x="1422400" y="6261100"/>
                </a:lnTo>
                <a:lnTo>
                  <a:pt x="457200" y="6261100"/>
                </a:lnTo>
                <a:lnTo>
                  <a:pt x="0" y="5346700"/>
                </a:lnTo>
                <a:close/>
                <a:moveTo>
                  <a:pt x="12205477" y="3848099"/>
                </a:moveTo>
                <a:lnTo>
                  <a:pt x="12903977" y="3848099"/>
                </a:lnTo>
                <a:lnTo>
                  <a:pt x="13202427" y="4445000"/>
                </a:lnTo>
                <a:lnTo>
                  <a:pt x="12903977" y="5041900"/>
                </a:lnTo>
                <a:lnTo>
                  <a:pt x="12205477" y="5041900"/>
                </a:lnTo>
                <a:lnTo>
                  <a:pt x="11907027" y="4445000"/>
                </a:lnTo>
                <a:close/>
                <a:moveTo>
                  <a:pt x="8351027" y="3771899"/>
                </a:moveTo>
                <a:lnTo>
                  <a:pt x="9316227" y="3771899"/>
                </a:lnTo>
                <a:lnTo>
                  <a:pt x="9773427" y="4686300"/>
                </a:lnTo>
                <a:lnTo>
                  <a:pt x="9316227" y="5600700"/>
                </a:lnTo>
                <a:lnTo>
                  <a:pt x="8351027" y="5600700"/>
                </a:lnTo>
                <a:lnTo>
                  <a:pt x="7893827" y="4686300"/>
                </a:lnTo>
                <a:close/>
                <a:moveTo>
                  <a:pt x="3908286" y="3228836"/>
                </a:moveTo>
                <a:lnTo>
                  <a:pt x="4575319" y="3228836"/>
                </a:lnTo>
                <a:lnTo>
                  <a:pt x="4869834" y="3817868"/>
                </a:lnTo>
                <a:lnTo>
                  <a:pt x="4575319" y="4406899"/>
                </a:lnTo>
                <a:lnTo>
                  <a:pt x="3908286" y="4406899"/>
                </a:lnTo>
                <a:lnTo>
                  <a:pt x="3613770" y="3817868"/>
                </a:lnTo>
                <a:close/>
                <a:moveTo>
                  <a:pt x="12990230" y="1892300"/>
                </a:moveTo>
                <a:lnTo>
                  <a:pt x="13448384" y="1892300"/>
                </a:lnTo>
                <a:lnTo>
                  <a:pt x="13637014" y="2269560"/>
                </a:lnTo>
                <a:lnTo>
                  <a:pt x="13448384" y="2646819"/>
                </a:lnTo>
                <a:lnTo>
                  <a:pt x="12990230" y="2646819"/>
                </a:lnTo>
                <a:lnTo>
                  <a:pt x="12801600" y="2269560"/>
                </a:lnTo>
                <a:close/>
                <a:moveTo>
                  <a:pt x="1569228" y="673100"/>
                </a:moveTo>
                <a:lnTo>
                  <a:pt x="2534428" y="673100"/>
                </a:lnTo>
                <a:lnTo>
                  <a:pt x="2991628" y="1587501"/>
                </a:lnTo>
                <a:lnTo>
                  <a:pt x="2534428" y="2501901"/>
                </a:lnTo>
                <a:lnTo>
                  <a:pt x="1569228" y="2501901"/>
                </a:lnTo>
                <a:lnTo>
                  <a:pt x="1112028" y="1587501"/>
                </a:lnTo>
                <a:close/>
                <a:moveTo>
                  <a:pt x="5867400" y="419099"/>
                </a:moveTo>
                <a:lnTo>
                  <a:pt x="6832600" y="419099"/>
                </a:lnTo>
                <a:lnTo>
                  <a:pt x="7289800" y="1333500"/>
                </a:lnTo>
                <a:lnTo>
                  <a:pt x="6832600" y="2247900"/>
                </a:lnTo>
                <a:lnTo>
                  <a:pt x="5867400" y="2247900"/>
                </a:lnTo>
                <a:lnTo>
                  <a:pt x="5410200" y="1333500"/>
                </a:lnTo>
                <a:close/>
                <a:moveTo>
                  <a:pt x="9772653" y="0"/>
                </a:moveTo>
                <a:lnTo>
                  <a:pt x="11306566" y="0"/>
                </a:lnTo>
                <a:lnTo>
                  <a:pt x="12073523" y="1663700"/>
                </a:lnTo>
                <a:lnTo>
                  <a:pt x="11306566" y="3327399"/>
                </a:lnTo>
                <a:lnTo>
                  <a:pt x="9772653" y="3327399"/>
                </a:lnTo>
                <a:lnTo>
                  <a:pt x="9005696" y="1663700"/>
                </a:lnTo>
                <a:close/>
              </a:path>
            </a:pathLst>
          </a:cu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0" name="Hexagon 9">
            <a:extLst>
              <a:ext uri="{FF2B5EF4-FFF2-40B4-BE49-F238E27FC236}">
                <a16:creationId xmlns:a16="http://schemas.microsoft.com/office/drawing/2014/main" id="{0866A4A1-08F5-E37E-DBA8-E51FCFFFFCB2}"/>
              </a:ext>
            </a:extLst>
          </p:cNvPr>
          <p:cNvSpPr/>
          <p:nvPr/>
        </p:nvSpPr>
        <p:spPr>
          <a:xfrm>
            <a:off x="1275573" y="5156199"/>
            <a:ext cx="1879600" cy="1828801"/>
          </a:xfrm>
          <a:prstGeom prst="hexagon">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11" name="Add-in 10">
                <a:extLst>
                  <a:ext uri="{FF2B5EF4-FFF2-40B4-BE49-F238E27FC236}">
                    <a16:creationId xmlns:a16="http://schemas.microsoft.com/office/drawing/2014/main" id="{1372933C-4920-304E-6659-11D386813809}"/>
                  </a:ext>
                </a:extLst>
              </p:cNvPr>
              <p:cNvGraphicFramePr>
                <a:graphicFrameLocks noGrp="1"/>
              </p:cNvGraphicFramePr>
              <p:nvPr/>
            </p:nvGraphicFramePr>
            <p:xfrm>
              <a:off x="14249400" y="3294517"/>
              <a:ext cx="8572500" cy="391032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11" name="Add-in 10">
                <a:extLst>
                  <a:ext uri="{FF2B5EF4-FFF2-40B4-BE49-F238E27FC236}">
                    <a16:creationId xmlns:a16="http://schemas.microsoft.com/office/drawing/2014/main" id="{1372933C-4920-304E-6659-11D386813809}"/>
                  </a:ext>
                </a:extLst>
              </p:cNvPr>
              <p:cNvPicPr>
                <a:picLocks noGrp="1" noRot="1" noChangeAspect="1" noMove="1" noResize="1" noEditPoints="1" noAdjustHandles="1" noChangeArrowheads="1" noChangeShapeType="1"/>
              </p:cNvPicPr>
              <p:nvPr/>
            </p:nvPicPr>
            <p:blipFill>
              <a:blip r:embed="rId3"/>
              <a:stretch>
                <a:fillRect/>
              </a:stretch>
            </p:blipFill>
            <p:spPr>
              <a:xfrm>
                <a:off x="14249400" y="3294517"/>
                <a:ext cx="8572500" cy="3910329"/>
              </a:xfrm>
              <a:prstGeom prst="rect">
                <a:avLst/>
              </a:prstGeom>
            </p:spPr>
          </p:pic>
        </mc:Fallback>
      </mc:AlternateContent>
      <p:sp>
        <p:nvSpPr>
          <p:cNvPr id="3" name="TextBox 2">
            <a:extLst>
              <a:ext uri="{FF2B5EF4-FFF2-40B4-BE49-F238E27FC236}">
                <a16:creationId xmlns:a16="http://schemas.microsoft.com/office/drawing/2014/main" id="{3999E035-6CE5-4532-FE7A-7C86C424365C}"/>
              </a:ext>
            </a:extLst>
          </p:cNvPr>
          <p:cNvSpPr txBox="1"/>
          <p:nvPr/>
        </p:nvSpPr>
        <p:spPr>
          <a:xfrm>
            <a:off x="5148704" y="279873"/>
            <a:ext cx="6870700" cy="6924973"/>
          </a:xfrm>
          <a:prstGeom prst="rect">
            <a:avLst/>
          </a:prstGeom>
          <a:noFill/>
        </p:spPr>
        <p:txBody>
          <a:bodyPr wrap="square" rtlCol="0">
            <a:spAutoFit/>
          </a:bodyPr>
          <a:lstStyle/>
          <a:p>
            <a:pPr marL="342900" indent="-342900">
              <a:buFont typeface="Wingdings" panose="05000000000000000000" pitchFamily="2" charset="2"/>
              <a:buChar char="Ø"/>
            </a:pPr>
            <a:r>
              <a:rPr lang="en-US" sz="2800" b="1" dirty="0"/>
              <a:t>DATA COLLECTION AND PREPROCESSING:-</a:t>
            </a:r>
            <a:endParaRPr lang="en-US" sz="2400" b="1" dirty="0"/>
          </a:p>
          <a:p>
            <a:pPr marL="457200" indent="-457200">
              <a:buFont typeface="Arial" panose="020B0604020202020204" pitchFamily="34" charset="0"/>
              <a:buChar char="•"/>
            </a:pPr>
            <a:r>
              <a:rPr lang="en-US" sz="2800" b="1" dirty="0"/>
              <a:t>Data Gathering:-</a:t>
            </a:r>
            <a:r>
              <a:rPr lang="en-US" sz="2800" dirty="0"/>
              <a:t> Acquire a comprehensive dataset consisting of images of healthy potato plants as well as those affected by early blight and late blight. This can be sourced from publicly available plant disease datasets, agricultural research centers, or through collaboration with farmers.</a:t>
            </a:r>
          </a:p>
          <a:p>
            <a:pPr marL="457200" indent="-457200">
              <a:buFont typeface="Arial" panose="020B0604020202020204" pitchFamily="34" charset="0"/>
              <a:buChar char="•"/>
            </a:pPr>
            <a:r>
              <a:rPr lang="en-US" sz="2800" b="1" dirty="0"/>
              <a:t>Data Augmentation:-</a:t>
            </a:r>
            <a:r>
              <a:rPr lang="en-US" sz="2800" dirty="0"/>
              <a:t> Since plant disease datasets can often be limited, data augmentation techniques such as rotation, flipping, zooming, and contrast adjustments will be used to artificially increase the size of the dataset.</a:t>
            </a:r>
            <a:endParaRPr lang="en-IN" sz="2800" dirty="0"/>
          </a:p>
          <a:p>
            <a:endParaRPr lang="en-IN" sz="2400" dirty="0"/>
          </a:p>
        </p:txBody>
      </p:sp>
      <p:sp>
        <p:nvSpPr>
          <p:cNvPr id="5" name="Rectangle 4">
            <a:extLst>
              <a:ext uri="{FF2B5EF4-FFF2-40B4-BE49-F238E27FC236}">
                <a16:creationId xmlns:a16="http://schemas.microsoft.com/office/drawing/2014/main" id="{90D0311F-5133-9288-7A46-5B608CAE6176}"/>
              </a:ext>
            </a:extLst>
          </p:cNvPr>
          <p:cNvSpPr/>
          <p:nvPr/>
        </p:nvSpPr>
        <p:spPr>
          <a:xfrm>
            <a:off x="0" y="0"/>
            <a:ext cx="5148704" cy="6924973"/>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3109880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6CB74C6B-B9A0-5F81-5488-9F27B1A0BF97}"/>
              </a:ext>
            </a:extLst>
          </p:cNvPr>
          <p:cNvSpPr/>
          <p:nvPr/>
        </p:nvSpPr>
        <p:spPr>
          <a:xfrm>
            <a:off x="-1086627" y="-952501"/>
            <a:ext cx="13637014" cy="7200900"/>
          </a:xfrm>
          <a:custGeom>
            <a:avLst/>
            <a:gdLst>
              <a:gd name="connsiteX0" fmla="*/ 11329177 w 13637014"/>
              <a:gd name="connsiteY0" fmla="*/ 6464299 h 7200900"/>
              <a:gd name="connsiteX1" fmla="*/ 11722877 w 13637014"/>
              <a:gd name="connsiteY1" fmla="*/ 6464299 h 7200900"/>
              <a:gd name="connsiteX2" fmla="*/ 11907027 w 13637014"/>
              <a:gd name="connsiteY2" fmla="*/ 6832600 h 7200900"/>
              <a:gd name="connsiteX3" fmla="*/ 11722877 w 13637014"/>
              <a:gd name="connsiteY3" fmla="*/ 7200900 h 7200900"/>
              <a:gd name="connsiteX4" fmla="*/ 11329177 w 13637014"/>
              <a:gd name="connsiteY4" fmla="*/ 7200900 h 7200900"/>
              <a:gd name="connsiteX5" fmla="*/ 11145027 w 13637014"/>
              <a:gd name="connsiteY5" fmla="*/ 6832600 h 7200900"/>
              <a:gd name="connsiteX6" fmla="*/ 6078644 w 13637014"/>
              <a:gd name="connsiteY6" fmla="*/ 5989181 h 7200900"/>
              <a:gd name="connsiteX7" fmla="*/ 6536798 w 13637014"/>
              <a:gd name="connsiteY7" fmla="*/ 5989181 h 7200900"/>
              <a:gd name="connsiteX8" fmla="*/ 6725428 w 13637014"/>
              <a:gd name="connsiteY8" fmla="*/ 6366441 h 7200900"/>
              <a:gd name="connsiteX9" fmla="*/ 6536798 w 13637014"/>
              <a:gd name="connsiteY9" fmla="*/ 6743700 h 7200900"/>
              <a:gd name="connsiteX10" fmla="*/ 6078644 w 13637014"/>
              <a:gd name="connsiteY10" fmla="*/ 6743700 h 7200900"/>
              <a:gd name="connsiteX11" fmla="*/ 5890014 w 13637014"/>
              <a:gd name="connsiteY11" fmla="*/ 6366441 h 7200900"/>
              <a:gd name="connsiteX12" fmla="*/ 457200 w 13637014"/>
              <a:gd name="connsiteY12" fmla="*/ 4432299 h 7200900"/>
              <a:gd name="connsiteX13" fmla="*/ 1422400 w 13637014"/>
              <a:gd name="connsiteY13" fmla="*/ 4432299 h 7200900"/>
              <a:gd name="connsiteX14" fmla="*/ 1879600 w 13637014"/>
              <a:gd name="connsiteY14" fmla="*/ 5346700 h 7200900"/>
              <a:gd name="connsiteX15" fmla="*/ 1422400 w 13637014"/>
              <a:gd name="connsiteY15" fmla="*/ 6261100 h 7200900"/>
              <a:gd name="connsiteX16" fmla="*/ 457200 w 13637014"/>
              <a:gd name="connsiteY16" fmla="*/ 6261100 h 7200900"/>
              <a:gd name="connsiteX17" fmla="*/ 0 w 13637014"/>
              <a:gd name="connsiteY17" fmla="*/ 5346700 h 7200900"/>
              <a:gd name="connsiteX18" fmla="*/ 12205477 w 13637014"/>
              <a:gd name="connsiteY18" fmla="*/ 3848099 h 7200900"/>
              <a:gd name="connsiteX19" fmla="*/ 12903977 w 13637014"/>
              <a:gd name="connsiteY19" fmla="*/ 3848099 h 7200900"/>
              <a:gd name="connsiteX20" fmla="*/ 13202427 w 13637014"/>
              <a:gd name="connsiteY20" fmla="*/ 4445000 h 7200900"/>
              <a:gd name="connsiteX21" fmla="*/ 12903977 w 13637014"/>
              <a:gd name="connsiteY21" fmla="*/ 5041900 h 7200900"/>
              <a:gd name="connsiteX22" fmla="*/ 12205477 w 13637014"/>
              <a:gd name="connsiteY22" fmla="*/ 5041900 h 7200900"/>
              <a:gd name="connsiteX23" fmla="*/ 11907027 w 13637014"/>
              <a:gd name="connsiteY23" fmla="*/ 4445000 h 7200900"/>
              <a:gd name="connsiteX24" fmla="*/ 8351027 w 13637014"/>
              <a:gd name="connsiteY24" fmla="*/ 3771899 h 7200900"/>
              <a:gd name="connsiteX25" fmla="*/ 9316227 w 13637014"/>
              <a:gd name="connsiteY25" fmla="*/ 3771899 h 7200900"/>
              <a:gd name="connsiteX26" fmla="*/ 9773427 w 13637014"/>
              <a:gd name="connsiteY26" fmla="*/ 4686300 h 7200900"/>
              <a:gd name="connsiteX27" fmla="*/ 9316227 w 13637014"/>
              <a:gd name="connsiteY27" fmla="*/ 5600700 h 7200900"/>
              <a:gd name="connsiteX28" fmla="*/ 8351027 w 13637014"/>
              <a:gd name="connsiteY28" fmla="*/ 5600700 h 7200900"/>
              <a:gd name="connsiteX29" fmla="*/ 7893827 w 13637014"/>
              <a:gd name="connsiteY29" fmla="*/ 4686300 h 7200900"/>
              <a:gd name="connsiteX30" fmla="*/ 3908286 w 13637014"/>
              <a:gd name="connsiteY30" fmla="*/ 3228836 h 7200900"/>
              <a:gd name="connsiteX31" fmla="*/ 4575319 w 13637014"/>
              <a:gd name="connsiteY31" fmla="*/ 3228836 h 7200900"/>
              <a:gd name="connsiteX32" fmla="*/ 4869834 w 13637014"/>
              <a:gd name="connsiteY32" fmla="*/ 3817868 h 7200900"/>
              <a:gd name="connsiteX33" fmla="*/ 4575319 w 13637014"/>
              <a:gd name="connsiteY33" fmla="*/ 4406899 h 7200900"/>
              <a:gd name="connsiteX34" fmla="*/ 3908286 w 13637014"/>
              <a:gd name="connsiteY34" fmla="*/ 4406899 h 7200900"/>
              <a:gd name="connsiteX35" fmla="*/ 3613770 w 13637014"/>
              <a:gd name="connsiteY35" fmla="*/ 3817868 h 7200900"/>
              <a:gd name="connsiteX36" fmla="*/ 12990230 w 13637014"/>
              <a:gd name="connsiteY36" fmla="*/ 1892300 h 7200900"/>
              <a:gd name="connsiteX37" fmla="*/ 13448384 w 13637014"/>
              <a:gd name="connsiteY37" fmla="*/ 1892300 h 7200900"/>
              <a:gd name="connsiteX38" fmla="*/ 13637014 w 13637014"/>
              <a:gd name="connsiteY38" fmla="*/ 2269560 h 7200900"/>
              <a:gd name="connsiteX39" fmla="*/ 13448384 w 13637014"/>
              <a:gd name="connsiteY39" fmla="*/ 2646819 h 7200900"/>
              <a:gd name="connsiteX40" fmla="*/ 12990230 w 13637014"/>
              <a:gd name="connsiteY40" fmla="*/ 2646819 h 7200900"/>
              <a:gd name="connsiteX41" fmla="*/ 12801600 w 13637014"/>
              <a:gd name="connsiteY41" fmla="*/ 2269560 h 7200900"/>
              <a:gd name="connsiteX42" fmla="*/ 1569228 w 13637014"/>
              <a:gd name="connsiteY42" fmla="*/ 673100 h 7200900"/>
              <a:gd name="connsiteX43" fmla="*/ 2534428 w 13637014"/>
              <a:gd name="connsiteY43" fmla="*/ 673100 h 7200900"/>
              <a:gd name="connsiteX44" fmla="*/ 2991628 w 13637014"/>
              <a:gd name="connsiteY44" fmla="*/ 1587501 h 7200900"/>
              <a:gd name="connsiteX45" fmla="*/ 2534428 w 13637014"/>
              <a:gd name="connsiteY45" fmla="*/ 2501901 h 7200900"/>
              <a:gd name="connsiteX46" fmla="*/ 1569228 w 13637014"/>
              <a:gd name="connsiteY46" fmla="*/ 2501901 h 7200900"/>
              <a:gd name="connsiteX47" fmla="*/ 1112028 w 13637014"/>
              <a:gd name="connsiteY47" fmla="*/ 1587501 h 7200900"/>
              <a:gd name="connsiteX48" fmla="*/ 5867400 w 13637014"/>
              <a:gd name="connsiteY48" fmla="*/ 419099 h 7200900"/>
              <a:gd name="connsiteX49" fmla="*/ 6832600 w 13637014"/>
              <a:gd name="connsiteY49" fmla="*/ 419099 h 7200900"/>
              <a:gd name="connsiteX50" fmla="*/ 7289800 w 13637014"/>
              <a:gd name="connsiteY50" fmla="*/ 1333500 h 7200900"/>
              <a:gd name="connsiteX51" fmla="*/ 6832600 w 13637014"/>
              <a:gd name="connsiteY51" fmla="*/ 2247900 h 7200900"/>
              <a:gd name="connsiteX52" fmla="*/ 5867400 w 13637014"/>
              <a:gd name="connsiteY52" fmla="*/ 2247900 h 7200900"/>
              <a:gd name="connsiteX53" fmla="*/ 5410200 w 13637014"/>
              <a:gd name="connsiteY53" fmla="*/ 1333500 h 7200900"/>
              <a:gd name="connsiteX54" fmla="*/ 9772653 w 13637014"/>
              <a:gd name="connsiteY54" fmla="*/ 0 h 7200900"/>
              <a:gd name="connsiteX55" fmla="*/ 11306566 w 13637014"/>
              <a:gd name="connsiteY55" fmla="*/ 0 h 7200900"/>
              <a:gd name="connsiteX56" fmla="*/ 12073523 w 13637014"/>
              <a:gd name="connsiteY56" fmla="*/ 1663700 h 7200900"/>
              <a:gd name="connsiteX57" fmla="*/ 11306566 w 13637014"/>
              <a:gd name="connsiteY57" fmla="*/ 3327399 h 7200900"/>
              <a:gd name="connsiteX58" fmla="*/ 9772653 w 13637014"/>
              <a:gd name="connsiteY58" fmla="*/ 3327399 h 7200900"/>
              <a:gd name="connsiteX59" fmla="*/ 9005696 w 13637014"/>
              <a:gd name="connsiteY59" fmla="*/ 1663700 h 720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3637014" h="7200900">
                <a:moveTo>
                  <a:pt x="11329177" y="6464299"/>
                </a:moveTo>
                <a:lnTo>
                  <a:pt x="11722877" y="6464299"/>
                </a:lnTo>
                <a:lnTo>
                  <a:pt x="11907027" y="6832600"/>
                </a:lnTo>
                <a:lnTo>
                  <a:pt x="11722877" y="7200900"/>
                </a:lnTo>
                <a:lnTo>
                  <a:pt x="11329177" y="7200900"/>
                </a:lnTo>
                <a:lnTo>
                  <a:pt x="11145027" y="6832600"/>
                </a:lnTo>
                <a:close/>
                <a:moveTo>
                  <a:pt x="6078644" y="5989181"/>
                </a:moveTo>
                <a:lnTo>
                  <a:pt x="6536798" y="5989181"/>
                </a:lnTo>
                <a:lnTo>
                  <a:pt x="6725428" y="6366441"/>
                </a:lnTo>
                <a:lnTo>
                  <a:pt x="6536798" y="6743700"/>
                </a:lnTo>
                <a:lnTo>
                  <a:pt x="6078644" y="6743700"/>
                </a:lnTo>
                <a:lnTo>
                  <a:pt x="5890014" y="6366441"/>
                </a:lnTo>
                <a:close/>
                <a:moveTo>
                  <a:pt x="457200" y="4432299"/>
                </a:moveTo>
                <a:lnTo>
                  <a:pt x="1422400" y="4432299"/>
                </a:lnTo>
                <a:lnTo>
                  <a:pt x="1879600" y="5346700"/>
                </a:lnTo>
                <a:lnTo>
                  <a:pt x="1422400" y="6261100"/>
                </a:lnTo>
                <a:lnTo>
                  <a:pt x="457200" y="6261100"/>
                </a:lnTo>
                <a:lnTo>
                  <a:pt x="0" y="5346700"/>
                </a:lnTo>
                <a:close/>
                <a:moveTo>
                  <a:pt x="12205477" y="3848099"/>
                </a:moveTo>
                <a:lnTo>
                  <a:pt x="12903977" y="3848099"/>
                </a:lnTo>
                <a:lnTo>
                  <a:pt x="13202427" y="4445000"/>
                </a:lnTo>
                <a:lnTo>
                  <a:pt x="12903977" y="5041900"/>
                </a:lnTo>
                <a:lnTo>
                  <a:pt x="12205477" y="5041900"/>
                </a:lnTo>
                <a:lnTo>
                  <a:pt x="11907027" y="4445000"/>
                </a:lnTo>
                <a:close/>
                <a:moveTo>
                  <a:pt x="8351027" y="3771899"/>
                </a:moveTo>
                <a:lnTo>
                  <a:pt x="9316227" y="3771899"/>
                </a:lnTo>
                <a:lnTo>
                  <a:pt x="9773427" y="4686300"/>
                </a:lnTo>
                <a:lnTo>
                  <a:pt x="9316227" y="5600700"/>
                </a:lnTo>
                <a:lnTo>
                  <a:pt x="8351027" y="5600700"/>
                </a:lnTo>
                <a:lnTo>
                  <a:pt x="7893827" y="4686300"/>
                </a:lnTo>
                <a:close/>
                <a:moveTo>
                  <a:pt x="3908286" y="3228836"/>
                </a:moveTo>
                <a:lnTo>
                  <a:pt x="4575319" y="3228836"/>
                </a:lnTo>
                <a:lnTo>
                  <a:pt x="4869834" y="3817868"/>
                </a:lnTo>
                <a:lnTo>
                  <a:pt x="4575319" y="4406899"/>
                </a:lnTo>
                <a:lnTo>
                  <a:pt x="3908286" y="4406899"/>
                </a:lnTo>
                <a:lnTo>
                  <a:pt x="3613770" y="3817868"/>
                </a:lnTo>
                <a:close/>
                <a:moveTo>
                  <a:pt x="12990230" y="1892300"/>
                </a:moveTo>
                <a:lnTo>
                  <a:pt x="13448384" y="1892300"/>
                </a:lnTo>
                <a:lnTo>
                  <a:pt x="13637014" y="2269560"/>
                </a:lnTo>
                <a:lnTo>
                  <a:pt x="13448384" y="2646819"/>
                </a:lnTo>
                <a:lnTo>
                  <a:pt x="12990230" y="2646819"/>
                </a:lnTo>
                <a:lnTo>
                  <a:pt x="12801600" y="2269560"/>
                </a:lnTo>
                <a:close/>
                <a:moveTo>
                  <a:pt x="1569228" y="673100"/>
                </a:moveTo>
                <a:lnTo>
                  <a:pt x="2534428" y="673100"/>
                </a:lnTo>
                <a:lnTo>
                  <a:pt x="2991628" y="1587501"/>
                </a:lnTo>
                <a:lnTo>
                  <a:pt x="2534428" y="2501901"/>
                </a:lnTo>
                <a:lnTo>
                  <a:pt x="1569228" y="2501901"/>
                </a:lnTo>
                <a:lnTo>
                  <a:pt x="1112028" y="1587501"/>
                </a:lnTo>
                <a:close/>
                <a:moveTo>
                  <a:pt x="5867400" y="419099"/>
                </a:moveTo>
                <a:lnTo>
                  <a:pt x="6832600" y="419099"/>
                </a:lnTo>
                <a:lnTo>
                  <a:pt x="7289800" y="1333500"/>
                </a:lnTo>
                <a:lnTo>
                  <a:pt x="6832600" y="2247900"/>
                </a:lnTo>
                <a:lnTo>
                  <a:pt x="5867400" y="2247900"/>
                </a:lnTo>
                <a:lnTo>
                  <a:pt x="5410200" y="1333500"/>
                </a:lnTo>
                <a:close/>
                <a:moveTo>
                  <a:pt x="9772653" y="0"/>
                </a:moveTo>
                <a:lnTo>
                  <a:pt x="11306566" y="0"/>
                </a:lnTo>
                <a:lnTo>
                  <a:pt x="12073523" y="1663700"/>
                </a:lnTo>
                <a:lnTo>
                  <a:pt x="11306566" y="3327399"/>
                </a:lnTo>
                <a:lnTo>
                  <a:pt x="9772653" y="3327399"/>
                </a:lnTo>
                <a:lnTo>
                  <a:pt x="9005696" y="1663700"/>
                </a:lnTo>
                <a:close/>
              </a:path>
            </a:pathLst>
          </a:cu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0" name="Hexagon 9">
            <a:extLst>
              <a:ext uri="{FF2B5EF4-FFF2-40B4-BE49-F238E27FC236}">
                <a16:creationId xmlns:a16="http://schemas.microsoft.com/office/drawing/2014/main" id="{0866A4A1-08F5-E37E-DBA8-E51FCFFFFCB2}"/>
              </a:ext>
            </a:extLst>
          </p:cNvPr>
          <p:cNvSpPr/>
          <p:nvPr/>
        </p:nvSpPr>
        <p:spPr>
          <a:xfrm>
            <a:off x="1275573" y="5156199"/>
            <a:ext cx="1879600" cy="1828801"/>
          </a:xfrm>
          <a:prstGeom prst="hexagon">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11" name="Add-in 10">
                <a:extLst>
                  <a:ext uri="{FF2B5EF4-FFF2-40B4-BE49-F238E27FC236}">
                    <a16:creationId xmlns:a16="http://schemas.microsoft.com/office/drawing/2014/main" id="{1372933C-4920-304E-6659-11D386813809}"/>
                  </a:ext>
                </a:extLst>
              </p:cNvPr>
              <p:cNvGraphicFramePr>
                <a:graphicFrameLocks noGrp="1"/>
              </p:cNvGraphicFramePr>
              <p:nvPr/>
            </p:nvGraphicFramePr>
            <p:xfrm>
              <a:off x="14249400" y="3294517"/>
              <a:ext cx="8572500" cy="391032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11" name="Add-in 10">
                <a:extLst>
                  <a:ext uri="{FF2B5EF4-FFF2-40B4-BE49-F238E27FC236}">
                    <a16:creationId xmlns:a16="http://schemas.microsoft.com/office/drawing/2014/main" id="{1372933C-4920-304E-6659-11D386813809}"/>
                  </a:ext>
                </a:extLst>
              </p:cNvPr>
              <p:cNvPicPr>
                <a:picLocks noGrp="1" noRot="1" noChangeAspect="1" noMove="1" noResize="1" noEditPoints="1" noAdjustHandles="1" noChangeArrowheads="1" noChangeShapeType="1"/>
              </p:cNvPicPr>
              <p:nvPr/>
            </p:nvPicPr>
            <p:blipFill>
              <a:blip r:embed="rId3"/>
              <a:stretch>
                <a:fillRect/>
              </a:stretch>
            </p:blipFill>
            <p:spPr>
              <a:xfrm>
                <a:off x="14249400" y="3294517"/>
                <a:ext cx="8572500" cy="3910329"/>
              </a:xfrm>
              <a:prstGeom prst="rect">
                <a:avLst/>
              </a:prstGeom>
            </p:spPr>
          </p:pic>
        </mc:Fallback>
      </mc:AlternateContent>
      <p:sp>
        <p:nvSpPr>
          <p:cNvPr id="2" name="TextBox 1">
            <a:extLst>
              <a:ext uri="{FF2B5EF4-FFF2-40B4-BE49-F238E27FC236}">
                <a16:creationId xmlns:a16="http://schemas.microsoft.com/office/drawing/2014/main" id="{1229DA8F-A021-7907-C789-41ADED88222F}"/>
              </a:ext>
            </a:extLst>
          </p:cNvPr>
          <p:cNvSpPr txBox="1"/>
          <p:nvPr/>
        </p:nvSpPr>
        <p:spPr>
          <a:xfrm>
            <a:off x="165100" y="0"/>
            <a:ext cx="7213600" cy="6986528"/>
          </a:xfrm>
          <a:prstGeom prst="rect">
            <a:avLst/>
          </a:prstGeom>
          <a:noFill/>
        </p:spPr>
        <p:txBody>
          <a:bodyPr wrap="square" rtlCol="0">
            <a:spAutoFit/>
          </a:bodyPr>
          <a:lstStyle/>
          <a:p>
            <a:pPr marL="285750" indent="-285750">
              <a:buFont typeface="Arial" panose="020B0604020202020204" pitchFamily="34" charset="0"/>
              <a:buChar char="•"/>
            </a:pPr>
            <a:r>
              <a:rPr lang="en-US" sz="2000" b="1" dirty="0"/>
              <a:t> </a:t>
            </a:r>
            <a:r>
              <a:rPr lang="en-US" sz="2800" b="1" dirty="0"/>
              <a:t>Data Labeling and Splitting:-</a:t>
            </a:r>
            <a:r>
              <a:rPr lang="en-US" sz="2800" dirty="0"/>
              <a:t> Label the images into the three categories (healthy, early blight, late blight) and split the dataset into training, validation, and test sets to ensure effective model training and evaluation.</a:t>
            </a:r>
          </a:p>
          <a:p>
            <a:pPr marL="285750" indent="-285750">
              <a:buFont typeface="Arial" panose="020B0604020202020204" pitchFamily="34" charset="0"/>
              <a:buChar char="•"/>
            </a:pPr>
            <a:endParaRPr lang="en-US" sz="2800" dirty="0"/>
          </a:p>
          <a:p>
            <a:pPr marL="342900" indent="-342900">
              <a:buFont typeface="Wingdings" panose="05000000000000000000" pitchFamily="2" charset="2"/>
              <a:buChar char="Ø"/>
            </a:pPr>
            <a:r>
              <a:rPr lang="en-IN" sz="2800" b="1" dirty="0"/>
              <a:t>MODEL DEVELOPMENT:-</a:t>
            </a:r>
          </a:p>
          <a:p>
            <a:pPr marL="342900" indent="-342900">
              <a:buFont typeface="Arial" panose="020B0604020202020204" pitchFamily="34" charset="0"/>
              <a:buChar char="•"/>
            </a:pPr>
            <a:r>
              <a:rPr lang="en-US" sz="2800" b="1" dirty="0"/>
              <a:t>CNN Architecture: </a:t>
            </a:r>
            <a:r>
              <a:rPr lang="en-US" sz="2700" dirty="0"/>
              <a:t>Design and develop a CNN architecture using TensorFlow that can accurately classify the images. This will include several convolutional layers for feature extraction, followed by pooling layers, and dense layers for classification. Techniques such as dropout and batch normalization will be used to prevent overfitting and improve training stability.</a:t>
            </a:r>
            <a:endParaRPr lang="en-IN" sz="2700" dirty="0"/>
          </a:p>
        </p:txBody>
      </p:sp>
      <p:sp>
        <p:nvSpPr>
          <p:cNvPr id="3" name="Hexagon 2">
            <a:extLst>
              <a:ext uri="{FF2B5EF4-FFF2-40B4-BE49-F238E27FC236}">
                <a16:creationId xmlns:a16="http://schemas.microsoft.com/office/drawing/2014/main" id="{D2EDF190-EB40-EEC6-C1BA-841C8DB90E60}"/>
              </a:ext>
            </a:extLst>
          </p:cNvPr>
          <p:cNvSpPr/>
          <p:nvPr/>
        </p:nvSpPr>
        <p:spPr>
          <a:xfrm>
            <a:off x="6921499" y="868680"/>
            <a:ext cx="5171687" cy="5318760"/>
          </a:xfrm>
          <a:prstGeom prst="hexagon">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92404287"/>
      </p:ext>
    </p:extLst>
  </p:cSld>
  <p:clrMapOvr>
    <a:masterClrMapping/>
  </p:clrMapOvr>
  <p:transition spd="slow">
    <p:push dir="u"/>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webextension1.xml><?xml version="1.0" encoding="utf-8"?>
<we:webextension xmlns:we="http://schemas.microsoft.com/office/webextensions/webextension/2010/11" id="{0B0175DE-3033-4916-8DB7-5AD66A5C03B2}">
  <we:reference id="wa104379261" version="4.3.0.0" store="en-US" storeType="OMEX"/>
  <we:alternateReferences>
    <we:reference id="wa104379261" version="4.3.0.0" store="wa104379261" storeType="OMEX"/>
  </we:alternateReferences>
  <we:properties/>
  <we:bindings/>
  <we:snapshot xmlns:r="http://schemas.openxmlformats.org/officeDocument/2006/relationships"/>
</we:webextension>
</file>

<file path=ppt/webextensions/webextension10.xml><?xml version="1.0" encoding="utf-8"?>
<we:webextension xmlns:we="http://schemas.microsoft.com/office/webextensions/webextension/2010/11" id="{0B0175DE-3033-4916-8DB7-5AD66A5C03B2}">
  <we:reference id="wa104379261" version="4.3.0.0" store="en-US" storeType="OMEX"/>
  <we:alternateReferences>
    <we:reference id="wa104379261" version="4.3.0.0" store="wa104379261" storeType="OMEX"/>
  </we:alternateReferences>
  <we:properties/>
  <we:bindings/>
  <we:snapshot xmlns:r="http://schemas.openxmlformats.org/officeDocument/2006/relationships"/>
</we:webextension>
</file>

<file path=ppt/webextensions/webextension11.xml><?xml version="1.0" encoding="utf-8"?>
<we:webextension xmlns:we="http://schemas.microsoft.com/office/webextensions/webextension/2010/11" id="{0B0175DE-3033-4916-8DB7-5AD66A5C03B2}">
  <we:reference id="wa104379261" version="4.3.0.0" store="en-US" storeType="OMEX"/>
  <we:alternateReferences>
    <we:reference id="wa104379261" version="4.3.0.0" store="wa104379261" storeType="OMEX"/>
  </we:alternateReferences>
  <we:properties/>
  <we:bindings/>
  <we:snapshot xmlns:r="http://schemas.openxmlformats.org/officeDocument/2006/relationships"/>
</we:webextension>
</file>

<file path=ppt/webextensions/webextension12.xml><?xml version="1.0" encoding="utf-8"?>
<we:webextension xmlns:we="http://schemas.microsoft.com/office/webextensions/webextension/2010/11" id="{0B0175DE-3033-4916-8DB7-5AD66A5C03B2}">
  <we:reference id="wa104379261" version="4.3.0.0" store="en-US" storeType="OMEX"/>
  <we:alternateReferences>
    <we:reference id="wa104379261" version="4.3.0.0" store="wa104379261" storeType="OMEX"/>
  </we:alternateReferences>
  <we:properties/>
  <we:bindings/>
  <we:snapshot xmlns:r="http://schemas.openxmlformats.org/officeDocument/2006/relationships"/>
</we:webextension>
</file>

<file path=ppt/webextensions/webextension13.xml><?xml version="1.0" encoding="utf-8"?>
<we:webextension xmlns:we="http://schemas.microsoft.com/office/webextensions/webextension/2010/11" id="{0B0175DE-3033-4916-8DB7-5AD66A5C03B2}">
  <we:reference id="wa104379261" version="4.3.0.0" store="en-US" storeType="OMEX"/>
  <we:alternateReferences>
    <we:reference id="wa104379261" version="4.3.0.0" store="wa104379261" storeType="OMEX"/>
  </we:alternateReferences>
  <we:properties/>
  <we:bindings/>
  <we:snapshot xmlns:r="http://schemas.openxmlformats.org/officeDocument/2006/relationships"/>
</we:webextension>
</file>

<file path=ppt/webextensions/webextension14.xml><?xml version="1.0" encoding="utf-8"?>
<we:webextension xmlns:we="http://schemas.microsoft.com/office/webextensions/webextension/2010/11" id="{0B0175DE-3033-4916-8DB7-5AD66A5C03B2}">
  <we:reference id="wa104379261" version="4.3.0.0" store="en-US" storeType="OMEX"/>
  <we:alternateReferences>
    <we:reference id="wa104379261" version="4.3.0.0" store="wa104379261" storeType="OMEX"/>
  </we:alternateReferences>
  <we:properties/>
  <we:bindings/>
  <we:snapshot xmlns:r="http://schemas.openxmlformats.org/officeDocument/2006/relationships"/>
</we:webextension>
</file>

<file path=ppt/webextensions/webextension15.xml><?xml version="1.0" encoding="utf-8"?>
<we:webextension xmlns:we="http://schemas.microsoft.com/office/webextensions/webextension/2010/11" id="{0B0175DE-3033-4916-8DB7-5AD66A5C03B2}">
  <we:reference id="wa104379261" version="4.3.0.0" store="en-US" storeType="OMEX"/>
  <we:alternateReferences>
    <we:reference id="wa104379261" version="4.3.0.0" store="wa104379261" storeType="OMEX"/>
  </we:alternateReferences>
  <we:properties/>
  <we:bindings/>
  <we:snapshot xmlns:r="http://schemas.openxmlformats.org/officeDocument/2006/relationships"/>
</we:webextension>
</file>

<file path=ppt/webextensions/webextension16.xml><?xml version="1.0" encoding="utf-8"?>
<we:webextension xmlns:we="http://schemas.microsoft.com/office/webextensions/webextension/2010/11" id="{0B0175DE-3033-4916-8DB7-5AD66A5C03B2}">
  <we:reference id="wa104379261" version="4.3.0.0" store="en-US" storeType="OMEX"/>
  <we:alternateReferences>
    <we:reference id="wa104379261" version="4.3.0.0" store="wa104379261" storeType="OMEX"/>
  </we:alternateReferences>
  <we:properties/>
  <we:bindings/>
  <we:snapshot xmlns:r="http://schemas.openxmlformats.org/officeDocument/2006/relationships"/>
</we:webextension>
</file>

<file path=ppt/webextensions/webextension17.xml><?xml version="1.0" encoding="utf-8"?>
<we:webextension xmlns:we="http://schemas.microsoft.com/office/webextensions/webextension/2010/11" id="{0B0175DE-3033-4916-8DB7-5AD66A5C03B2}">
  <we:reference id="wa104379261" version="4.3.0.0" store="en-US" storeType="OMEX"/>
  <we:alternateReferences>
    <we:reference id="wa104379261" version="4.3.0.0" store="wa104379261" storeType="OMEX"/>
  </we:alternateReferences>
  <we:properties/>
  <we:bindings/>
  <we:snapshot xmlns:r="http://schemas.openxmlformats.org/officeDocument/2006/relationships"/>
</we:webextension>
</file>

<file path=ppt/webextensions/webextension18.xml><?xml version="1.0" encoding="utf-8"?>
<we:webextension xmlns:we="http://schemas.microsoft.com/office/webextensions/webextension/2010/11" id="{0B0175DE-3033-4916-8DB7-5AD66A5C03B2}">
  <we:reference id="wa104379261" version="4.3.0.0" store="en-US" storeType="OMEX"/>
  <we:alternateReferences>
    <we:reference id="wa104379261" version="4.3.0.0" store="wa104379261"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0B0175DE-3033-4916-8DB7-5AD66A5C03B2}">
  <we:reference id="wa104379261" version="4.3.0.0" store="en-US" storeType="OMEX"/>
  <we:alternateReferences>
    <we:reference id="wa104379261" version="4.3.0.0" store="wa104379261"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0B0175DE-3033-4916-8DB7-5AD66A5C03B2}">
  <we:reference id="wa104379261" version="4.3.0.0" store="en-US" storeType="OMEX"/>
  <we:alternateReferences>
    <we:reference id="wa104379261" version="4.3.0.0" store="wa104379261" storeType="OMEX"/>
  </we:alternateReferences>
  <we:properties/>
  <we:bindings/>
  <we:snapshot xmlns:r="http://schemas.openxmlformats.org/officeDocument/2006/relationships"/>
</we:webextension>
</file>

<file path=ppt/webextensions/webextension4.xml><?xml version="1.0" encoding="utf-8"?>
<we:webextension xmlns:we="http://schemas.microsoft.com/office/webextensions/webextension/2010/11" id="{0B0175DE-3033-4916-8DB7-5AD66A5C03B2}">
  <we:reference id="wa104379261" version="4.3.0.0" store="en-US" storeType="OMEX"/>
  <we:alternateReferences>
    <we:reference id="wa104379261" version="4.3.0.0" store="wa104379261" storeType="OMEX"/>
  </we:alternateReferences>
  <we:properties/>
  <we:bindings/>
  <we:snapshot xmlns:r="http://schemas.openxmlformats.org/officeDocument/2006/relationships"/>
</we:webextension>
</file>

<file path=ppt/webextensions/webextension5.xml><?xml version="1.0" encoding="utf-8"?>
<we:webextension xmlns:we="http://schemas.microsoft.com/office/webextensions/webextension/2010/11" id="{0B0175DE-3033-4916-8DB7-5AD66A5C03B2}">
  <we:reference id="wa104379261" version="4.3.0.0" store="en-US" storeType="OMEX"/>
  <we:alternateReferences>
    <we:reference id="wa104379261" version="4.3.0.0" store="wa104379261" storeType="OMEX"/>
  </we:alternateReferences>
  <we:properties/>
  <we:bindings/>
  <we:snapshot xmlns:r="http://schemas.openxmlformats.org/officeDocument/2006/relationships"/>
</we:webextension>
</file>

<file path=ppt/webextensions/webextension6.xml><?xml version="1.0" encoding="utf-8"?>
<we:webextension xmlns:we="http://schemas.microsoft.com/office/webextensions/webextension/2010/11" id="{0B0175DE-3033-4916-8DB7-5AD66A5C03B2}">
  <we:reference id="wa104379261" version="4.3.0.0" store="en-US" storeType="OMEX"/>
  <we:alternateReferences>
    <we:reference id="wa104379261" version="4.3.0.0" store="wa104379261" storeType="OMEX"/>
  </we:alternateReferences>
  <we:properties/>
  <we:bindings/>
  <we:snapshot xmlns:r="http://schemas.openxmlformats.org/officeDocument/2006/relationships"/>
</we:webextension>
</file>

<file path=ppt/webextensions/webextension7.xml><?xml version="1.0" encoding="utf-8"?>
<we:webextension xmlns:we="http://schemas.microsoft.com/office/webextensions/webextension/2010/11" id="{0B0175DE-3033-4916-8DB7-5AD66A5C03B2}">
  <we:reference id="wa104379261" version="4.3.0.0" store="en-US" storeType="OMEX"/>
  <we:alternateReferences>
    <we:reference id="wa104379261" version="4.3.0.0" store="wa104379261" storeType="OMEX"/>
  </we:alternateReferences>
  <we:properties/>
  <we:bindings/>
  <we:snapshot xmlns:r="http://schemas.openxmlformats.org/officeDocument/2006/relationships"/>
</we:webextension>
</file>

<file path=ppt/webextensions/webextension8.xml><?xml version="1.0" encoding="utf-8"?>
<we:webextension xmlns:we="http://schemas.microsoft.com/office/webextensions/webextension/2010/11" id="{0B0175DE-3033-4916-8DB7-5AD66A5C03B2}">
  <we:reference id="wa104379261" version="4.3.0.0" store="en-US" storeType="OMEX"/>
  <we:alternateReferences>
    <we:reference id="wa104379261" version="4.3.0.0" store="wa104379261" storeType="OMEX"/>
  </we:alternateReferences>
  <we:properties/>
  <we:bindings/>
  <we:snapshot xmlns:r="http://schemas.openxmlformats.org/officeDocument/2006/relationships"/>
</we:webextension>
</file>

<file path=ppt/webextensions/webextension9.xml><?xml version="1.0" encoding="utf-8"?>
<we:webextension xmlns:we="http://schemas.microsoft.com/office/webextensions/webextension/2010/11" id="{0B0175DE-3033-4916-8DB7-5AD66A5C03B2}">
  <we:reference id="wa104379261" version="4.3.0.0" store="en-US" storeType="OMEX"/>
  <we:alternateReferences>
    <we:reference id="wa104379261" version="4.3.0.0" store="wa10437926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2013 - 2022 Theme</Template>
  <TotalTime>358</TotalTime>
  <Words>1597</Words>
  <Application>Microsoft Office PowerPoint</Application>
  <PresentationFormat>Widescreen</PresentationFormat>
  <Paragraphs>89</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Bahnschrift SemiBold</vt:lpstr>
      <vt:lpstr>Bahnschrift SemiBold SemiConden</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akshatsharma6604@gmail.com</dc:creator>
  <cp:lastModifiedBy>akshatsharma6604@gmail.com</cp:lastModifiedBy>
  <cp:revision>5</cp:revision>
  <dcterms:created xsi:type="dcterms:W3CDTF">2024-08-23T13:42:56Z</dcterms:created>
  <dcterms:modified xsi:type="dcterms:W3CDTF">2024-08-24T03:27:41Z</dcterms:modified>
</cp:coreProperties>
</file>