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0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35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42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33" y="2745860"/>
            <a:ext cx="2240691" cy="132556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804" y="576649"/>
            <a:ext cx="8173995" cy="5600314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94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7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48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94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5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809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91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E85-AE09-424A-8674-D0F65C7A761B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ACA6-4A39-40EE-B1D2-93183191BB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9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CAC34E85-AE09-424A-8674-D0F65C7A761B}" type="datetimeFigureOut">
              <a:rPr lang="en-SG" smtClean="0"/>
              <a:pPr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E72FACA6-4A39-40EE-B1D2-93183191BBC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 – Basics and Workflow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Zaw Myo Tun</a:t>
            </a:r>
          </a:p>
          <a:p>
            <a:endParaRPr lang="en-US" dirty="0"/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University of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Medicine,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Mandalay</a:t>
            </a:r>
          </a:p>
          <a:p>
            <a:r>
              <a:rPr lang="en-SG" i="1" dirty="0" smtClean="0">
                <a:solidFill>
                  <a:schemeClr val="bg1">
                    <a:lumMod val="50000"/>
                  </a:schemeClr>
                </a:solidFill>
              </a:rPr>
              <a:t>16 </a:t>
            </a:r>
            <a:r>
              <a:rPr lang="en-SG" i="1" dirty="0">
                <a:solidFill>
                  <a:schemeClr val="bg1">
                    <a:lumMod val="50000"/>
                  </a:schemeClr>
                </a:solidFill>
              </a:rPr>
              <a:t>March </a:t>
            </a:r>
            <a:r>
              <a:rPr lang="en-SG" i="1" dirty="0" smtClean="0">
                <a:solidFill>
                  <a:schemeClr val="bg1">
                    <a:lumMod val="50000"/>
                  </a:schemeClr>
                </a:solidFill>
              </a:rPr>
              <a:t>2020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</a:p>
          <a:p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Notebook</a:t>
            </a:r>
          </a:p>
          <a:p>
            <a:r>
              <a:rPr lang="en-US" dirty="0" smtClean="0"/>
              <a:t>Basics</a:t>
            </a:r>
          </a:p>
          <a:p>
            <a:r>
              <a:rPr lang="en-US" dirty="0" smtClean="0"/>
              <a:t>Data transformation {</a:t>
            </a:r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</a:rPr>
              <a:t>dplyr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{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</a:rPr>
              <a:t>ggplot2}</a:t>
            </a:r>
          </a:p>
          <a:p>
            <a:r>
              <a:rPr lang="en-US" dirty="0" smtClean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0390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</a:p>
          <a:p>
            <a:r>
              <a:rPr lang="en-US" dirty="0" smtClean="0"/>
              <a:t>Powerful built-in base statistics package</a:t>
            </a:r>
          </a:p>
          <a:p>
            <a:r>
              <a:rPr lang="en-US" dirty="0" smtClean="0"/>
              <a:t>Broad user base, especially in science</a:t>
            </a:r>
          </a:p>
          <a:p>
            <a:r>
              <a:rPr lang="en-US" dirty="0" smtClean="0"/>
              <a:t>Helpful community (Twitter, Blogs)</a:t>
            </a:r>
          </a:p>
          <a:p>
            <a:r>
              <a:rPr lang="en-US" dirty="0" smtClean="0"/>
              <a:t>Flexibility/Programming environment</a:t>
            </a:r>
          </a:p>
          <a:p>
            <a:r>
              <a:rPr lang="en-US" dirty="0" smtClean="0"/>
              <a:t>Compatibility with other programming languages</a:t>
            </a:r>
            <a:endParaRPr lang="en-SG" dirty="0" smtClean="0"/>
          </a:p>
          <a:p>
            <a:r>
              <a:rPr lang="en-US" dirty="0" smtClean="0"/>
              <a:t>Open source—transparency</a:t>
            </a:r>
          </a:p>
        </p:txBody>
      </p:sp>
    </p:spTree>
    <p:extLst>
      <p:ext uri="{BB962C8B-B14F-4D97-AF65-F5344CB8AC3E}">
        <p14:creationId xmlns:p14="http://schemas.microsoft.com/office/powerpoint/2010/main" val="22965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10" y="180483"/>
            <a:ext cx="6918514" cy="64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22" y="210564"/>
            <a:ext cx="7420780" cy="6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r>
              <a:rPr lang="en-US" dirty="0" smtClean="0"/>
              <a:t>Data transformation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97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smtClean="0"/>
              <a:t>structure folders</a:t>
            </a:r>
            <a:endParaRPr lang="en-US" dirty="0"/>
          </a:p>
          <a:p>
            <a:r>
              <a:rPr lang="en-US" dirty="0" smtClean="0"/>
              <a:t>How to name files</a:t>
            </a:r>
          </a:p>
          <a:p>
            <a:pPr lvl="1"/>
            <a:r>
              <a:rPr lang="en-US" dirty="0" smtClean="0"/>
              <a:t>https://speakerdeck.com/jennybc/how-to-name-files?slide=3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Practice safe paths</a:t>
            </a:r>
          </a:p>
          <a:p>
            <a:pPr lvl="1"/>
            <a:r>
              <a:rPr lang="en-US" dirty="0" smtClean="0"/>
              <a:t>https://rstats.wtf/project-oriented-workflow.html</a:t>
            </a:r>
          </a:p>
        </p:txBody>
      </p:sp>
    </p:spTree>
    <p:extLst>
      <p:ext uri="{BB962C8B-B14F-4D97-AF65-F5344CB8AC3E}">
        <p14:creationId xmlns:p14="http://schemas.microsoft.com/office/powerpoint/2010/main" val="27724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99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Fira Code</vt:lpstr>
      <vt:lpstr>Palatino Linotype</vt:lpstr>
      <vt:lpstr>Office Theme</vt:lpstr>
      <vt:lpstr>R – Basics and Workflow</vt:lpstr>
      <vt:lpstr>Outline</vt:lpstr>
      <vt:lpstr>Why R?</vt:lpstr>
      <vt:lpstr>R and RStudio</vt:lpstr>
      <vt:lpstr>Notebook</vt:lpstr>
      <vt:lpstr>Hands-on exercise</vt:lpstr>
      <vt:lpstr>Workflow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Basics and Workflow</dc:title>
  <dc:creator>Zaw Myo Tun</dc:creator>
  <cp:lastModifiedBy>Zaw Myo Tun</cp:lastModifiedBy>
  <cp:revision>9</cp:revision>
  <dcterms:created xsi:type="dcterms:W3CDTF">2020-03-02T05:20:50Z</dcterms:created>
  <dcterms:modified xsi:type="dcterms:W3CDTF">2020-03-02T10:30:33Z</dcterms:modified>
</cp:coreProperties>
</file>