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66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719"/>
  </p:normalViewPr>
  <p:slideViewPr>
    <p:cSldViewPr snapToGrid="0">
      <p:cViewPr varScale="1">
        <p:scale>
          <a:sx n="148" d="100"/>
          <a:sy n="148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Clud: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0FD-E82B-AAF4-206E-C14F628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9DCF3-AF72-445E-ECDD-F655A12A3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3317" r="2145" b="12604"/>
          <a:stretch/>
        </p:blipFill>
        <p:spPr bwMode="auto">
          <a:xfrm>
            <a:off x="2090928" y="2523744"/>
            <a:ext cx="801014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columns, selected rows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DF[, column] </a:t>
            </a:r>
            <a:r>
              <a:rPr lang="en-US" sz="1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# All rows, selected cols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surveys[row,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7D75-8498-CB64-33E3-833394E36BA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Fira Code Retina" pitchFamily="49" charset="0"/>
                <a:cs typeface="Fira Code Retina" pitchFamily="49" charset="0"/>
              </a:rPr>
              <a:t>A few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 rules</a:t>
            </a:r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49B-A029-4FD0-09AD-145E3A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0D3-9BC5-FEBB-DC58-8D306D44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stores dates in “YYYY-MM-DD” format by default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str() </a:t>
            </a:r>
            <a:r>
              <a:rPr lang="en-US" dirty="0"/>
              <a:t>or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class() </a:t>
            </a:r>
            <a:r>
              <a:rPr lang="en-US" dirty="0"/>
              <a:t>to check whether a vector is a date</a:t>
            </a:r>
          </a:p>
          <a:p>
            <a:r>
              <a:rPr lang="en-US" dirty="0"/>
              <a:t>Use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lubridate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Installed as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We will use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ymd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r>
              <a:rPr lang="en-US" dirty="0"/>
              <a:t> for today’s exercise</a:t>
            </a:r>
          </a:p>
        </p:txBody>
      </p:sp>
    </p:spTree>
    <p:extLst>
      <p:ext uri="{BB962C8B-B14F-4D97-AF65-F5344CB8AC3E}">
        <p14:creationId xmlns:p14="http://schemas.microsoft.com/office/powerpoint/2010/main" val="408903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values: levels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R sorts character vectors in alphabetical order (e.g., during plotting)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factor() </a:t>
            </a:r>
            <a:r>
              <a:rPr lang="en-US" dirty="0"/>
              <a:t>to convert to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314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Fira Code Retina</vt:lpstr>
      <vt:lpstr>Office Theme</vt:lpstr>
      <vt:lpstr>R Clud: Starting with data</vt:lpstr>
      <vt:lpstr>Data analysis workflow</vt:lpstr>
      <vt:lpstr>Example dataset</vt:lpstr>
      <vt:lpstr>Data frames</vt:lpstr>
      <vt:lpstr>Subsetting data frames</vt:lpstr>
      <vt:lpstr>Formatting dates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28</cp:revision>
  <dcterms:created xsi:type="dcterms:W3CDTF">2023-02-17T15:47:13Z</dcterms:created>
  <dcterms:modified xsi:type="dcterms:W3CDTF">2023-02-27T06:58:33Z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