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D4C"/>
    <a:srgbClr val="879238"/>
    <a:srgbClr val="2A2A2A"/>
    <a:srgbClr val="E4863B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94694"/>
  </p:normalViewPr>
  <p:slideViewPr>
    <p:cSldViewPr snapToGrid="0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C2C81-7A01-603B-9E1A-82AB24B309E6}"/>
              </a:ext>
            </a:extLst>
          </p:cNvPr>
          <p:cNvSpPr/>
          <p:nvPr userDrawn="1"/>
        </p:nvSpPr>
        <p:spPr>
          <a:xfrm>
            <a:off x="0" y="0"/>
            <a:ext cx="3714044" cy="6858000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26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57914D-B388-851A-CB71-3612AF1C2E18}"/>
              </a:ext>
            </a:extLst>
          </p:cNvPr>
          <p:cNvGrpSpPr/>
          <p:nvPr userDrawn="1"/>
        </p:nvGrpSpPr>
        <p:grpSpPr>
          <a:xfrm>
            <a:off x="441662" y="2794986"/>
            <a:ext cx="2823650" cy="1268028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47A5D3C-C1C8-BD36-BE87-43C12CBA8856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B3BEE1-3F03-BEB6-87AE-25C803BD48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7CE686-15AB-BED6-14BF-D713E50A6C61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26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E181D6-34E5-ABBD-B9AC-0EE78B6944CE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DD71618-29F6-B4AD-FFA5-F2561D62A36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98C381-3B5D-D416-AD8B-CA7F4E382F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26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rgbClr val="879238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26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BA1F-9894-0E97-87B3-A15967D50CFB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74994F-F7AC-FA44-8A41-F9DFB5302F07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9D49D5C-CD99-70D8-57E7-20A1CCA95572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14A87A-BAB4-D871-AF77-632B2A524C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26 February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B2C33-08D3-D2A9-5B9C-AFF0D519FCE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E582B8-D212-EDC9-6177-304BC421EAC5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985448D-8AC5-2303-7CE7-7E3B383A462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3894DB1-91C6-683F-41C6-ED5C0A0B3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06E3D7-ED5A-475C-B80B-BE1D5D900CB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26 February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AC241D-583B-2773-BF2D-4C3DD623EE06}"/>
              </a:ext>
            </a:extLst>
          </p:cNvPr>
          <p:cNvGrpSpPr/>
          <p:nvPr userDrawn="1"/>
        </p:nvGrpSpPr>
        <p:grpSpPr>
          <a:xfrm>
            <a:off x="9778661" y="368350"/>
            <a:ext cx="2184739" cy="981110"/>
            <a:chOff x="9898403" y="393898"/>
            <a:chExt cx="2184739" cy="98111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0CFA875-1D1E-102A-3676-399BC26339F4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D9ED35-FE4B-9001-2A9B-1E2197EEFE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26 February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26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26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t>26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 </a:t>
            </a:r>
            <a:r>
              <a:rPr dirty="0" err="1"/>
              <a:t>Clud</a:t>
            </a:r>
            <a:r>
              <a:rPr dirty="0"/>
              <a:t>: </a:t>
            </a:r>
            <a:r>
              <a:rPr lang="en-US" dirty="0" err="1"/>
              <a:t>Manupilating</a:t>
            </a:r>
            <a:r>
              <a:rPr lang="en-US" dirty="0"/>
              <a:t> data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Zaw Myo Tun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2/20/23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34626-0B89-5E95-00B9-0A00A73B6A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Download: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download.file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Read file: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read_csv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View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C96B3-3E7B-874F-0A8F-83968CAB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08F38-A0E9-659F-5F80-7817A1613E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4462" y="1825625"/>
            <a:ext cx="47170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6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</vt:lpstr>
      <vt:lpstr>Fira Code Retina</vt:lpstr>
      <vt:lpstr>Office Theme</vt:lpstr>
      <vt:lpstr>R Clud: Manupilating data</vt:lpstr>
      <vt:lpstr>Example dataset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22</cp:revision>
  <dcterms:created xsi:type="dcterms:W3CDTF">2023-02-17T15:47:13Z</dcterms:created>
  <dcterms:modified xsi:type="dcterms:W3CDTF">2023-02-26T08:11:59Z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