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78" r:id="rId4"/>
    <p:sldId id="277" r:id="rId5"/>
    <p:sldId id="279" r:id="rId6"/>
    <p:sldId id="280" r:id="rId7"/>
    <p:sldId id="281" r:id="rId8"/>
    <p:sldId id="287" r:id="rId9"/>
    <p:sldId id="282" r:id="rId10"/>
    <p:sldId id="289" r:id="rId11"/>
    <p:sldId id="291" r:id="rId12"/>
    <p:sldId id="290" r:id="rId13"/>
    <p:sldId id="283" r:id="rId14"/>
    <p:sldId id="292" r:id="rId15"/>
    <p:sldId id="284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/>
    <p:restoredTop sz="94694"/>
  </p:normalViewPr>
  <p:slideViewPr>
    <p:cSldViewPr snapToGrid="0">
      <p:cViewPr varScale="1">
        <p:scale>
          <a:sx n="84" d="100"/>
          <a:sy n="84" d="100"/>
        </p:scale>
        <p:origin x="18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25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25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25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lumMod val="75000"/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25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25 March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25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25 March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25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25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25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Clu</a:t>
            </a:r>
            <a:r>
              <a:rPr lang="en-US" dirty="0"/>
              <a:t>b</a:t>
            </a:r>
            <a:r>
              <a:rPr dirty="0"/>
              <a:t>: </a:t>
            </a:r>
            <a:r>
              <a:rPr lang="en-US" dirty="0"/>
              <a:t>Data </a:t>
            </a:r>
            <a:r>
              <a:rPr lang="en-US" dirty="0" err="1"/>
              <a:t>Visualisation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C0933-DC54-840D-D355-60231198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theme VS </a:t>
            </a:r>
            <a:r>
              <a:rPr lang="en-US" sz="28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theme_bw</a:t>
            </a:r>
            <a:r>
              <a:rPr lang="en-US" sz="2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D7D0AA-B954-5200-DDF5-C5049A634F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489702-E369-BA6E-B120-BE9DE278F4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5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theme_bw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58327E-6957-F9EF-C59A-1F907F1D8A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4D9B855-1188-8B7D-0A1C-3A311C6DAA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6686" y="3006130"/>
            <a:ext cx="5533114" cy="19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9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Customise</a:t>
            </a:r>
            <a:r>
              <a:rPr lang="en-US" dirty="0"/>
              <a:t> how your plot looks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01B01B-B265-AED8-C3B4-A84D44C2B3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FFE4B7-B105-0583-CE3C-8507E5B073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0560" y="2666935"/>
            <a:ext cx="5181600" cy="26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2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Arranging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patchwork</a:t>
            </a:r>
            <a:r>
              <a:rPr lang="en-US" dirty="0"/>
              <a:t> package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57DB64-A497-BC73-BA2E-3A62B954BA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705894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CA39A4-45C4-D913-F0B6-D47176307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2480" y="2542561"/>
            <a:ext cx="5181600" cy="2917466"/>
          </a:xfrm>
        </p:spPr>
      </p:pic>
    </p:spTree>
    <p:extLst>
      <p:ext uri="{BB962C8B-B14F-4D97-AF65-F5344CB8AC3E}">
        <p14:creationId xmlns:p14="http://schemas.microsoft.com/office/powerpoint/2010/main" val="174783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ED789-2DE1-AC77-8ECD-08EEBB4B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21" y="1822450"/>
            <a:ext cx="9883958" cy="43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9C79-1AB0-A5DF-19CB-15FEE43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D3D3-CDF7-9C76-1805-26E4CF2D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  <a:p>
            <a:r>
              <a:rPr lang="en-US" dirty="0"/>
              <a:t>Faceting</a:t>
            </a:r>
          </a:p>
          <a:p>
            <a:r>
              <a:rPr lang="en-US" dirty="0"/>
              <a:t>Theme</a:t>
            </a:r>
          </a:p>
          <a:p>
            <a:r>
              <a:rPr lang="en-US" dirty="0"/>
              <a:t>Arranging plots</a:t>
            </a:r>
          </a:p>
          <a:p>
            <a:r>
              <a:rPr lang="en-US" dirty="0"/>
              <a:t>Exporting plots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F91071-24E0-B497-6C06-B2A8E336C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Create complex and publication quality plots</a:t>
            </a:r>
          </a:p>
          <a:p>
            <a:r>
              <a:rPr lang="en-US" dirty="0"/>
              <a:t>Work best with data in ‘long’ format</a:t>
            </a:r>
          </a:p>
          <a:p>
            <a:r>
              <a:rPr lang="en-US" dirty="0" err="1"/>
              <a:t>ggplot</a:t>
            </a:r>
            <a:r>
              <a:rPr lang="en-US" dirty="0"/>
              <a:t> graphics are built </a:t>
            </a:r>
            <a:r>
              <a:rPr lang="en-US" b="1" dirty="0"/>
              <a:t>layer by 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E059A8-2F7C-2409-949B-BE8E45C4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ggplot2 </a:t>
            </a:r>
            <a:r>
              <a:rPr lang="en-US" dirty="0">
                <a:ea typeface="Fira Code Retina" pitchFamily="49" charset="0"/>
                <a:cs typeface="Fira Code Retina" pitchFamily="49" charset="0"/>
              </a:rPr>
              <a:t>package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A9A29-A5AD-5C33-8C1A-E77C019E0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3876"/>
            <a:ext cx="5181600" cy="38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Basic template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7DE5-7E86-8DD7-8F20-295007DEA097}"/>
              </a:ext>
            </a:extLst>
          </p:cNvPr>
          <p:cNvSpPr txBox="1"/>
          <p:nvPr/>
        </p:nvSpPr>
        <p:spPr>
          <a:xfrm>
            <a:off x="609600" y="3920432"/>
            <a:ext cx="6019800" cy="787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data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DATA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&gt;, 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mapping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aes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MAPPINGS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&gt;)) +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GEOM_FUNCTION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&gt;()</a:t>
            </a:r>
            <a:endParaRPr lang="en-SG" sz="1400" b="0" i="0" dirty="0">
              <a:solidFill>
                <a:schemeClr val="bg2">
                  <a:lumMod val="25000"/>
                </a:schemeClr>
              </a:solidFill>
              <a:effectLst/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F8E3F-8F92-48B5-193E-7E7965EE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93063"/>
            <a:ext cx="10934348" cy="1093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E48CE-E0FC-1F61-49BB-9C6717AD1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13" y="1825625"/>
            <a:ext cx="4458335" cy="3184525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311F2CA-33BB-2AA1-9ADB-E74A06050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Base plot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Geom</a:t>
            </a:r>
            <a:r>
              <a:rPr lang="en-US" sz="2000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551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Pipe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7DE5-7E86-8DD7-8F20-295007DEA097}"/>
              </a:ext>
            </a:extLst>
          </p:cNvPr>
          <p:cNvSpPr txBox="1"/>
          <p:nvPr/>
        </p:nvSpPr>
        <p:spPr>
          <a:xfrm>
            <a:off x="609600" y="3942062"/>
            <a:ext cx="6019800" cy="787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(data = &lt;DATA&gt;, mapping = </a:t>
            </a: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aes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(&lt;MAPPINGS&gt;)) 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+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&lt;GEOM_FUNCTION&gt;()</a:t>
            </a:r>
            <a:endParaRPr lang="en-SG" sz="1400" b="0" i="0" dirty="0">
              <a:solidFill>
                <a:schemeClr val="bg2">
                  <a:lumMod val="25000"/>
                </a:schemeClr>
              </a:solidFill>
              <a:effectLst/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E48CE-E0FC-1F61-49BB-9C6717AD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61" y="1825625"/>
            <a:ext cx="4458335" cy="3184525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0F5E8A-04DC-0575-7895-A2DE35D1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1200" cy="1603375"/>
          </a:xfrm>
        </p:spPr>
        <p:txBody>
          <a:bodyPr anchor="t">
            <a:normAutofit/>
          </a:bodyPr>
          <a:lstStyle/>
          <a:p>
            <a:r>
              <a:rPr lang="en-US" sz="2000" dirty="0"/>
              <a:t>Can assign a name to </a:t>
            </a:r>
            <a:r>
              <a:rPr lang="en-US" sz="2000" dirty="0" err="1"/>
              <a:t>ggplot</a:t>
            </a:r>
            <a:r>
              <a:rPr lang="en-US" sz="2000" dirty="0"/>
              <a:t> objects for reuse</a:t>
            </a:r>
          </a:p>
          <a:p>
            <a:r>
              <a:rPr lang="en-US" sz="2000" dirty="0"/>
              <a:t>+ pipe: link layers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D3F7A-E9C1-55F4-C2B6-A953A1C1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236324"/>
            <a:ext cx="10946296" cy="13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1F29-36BC-6519-335B-0F1F1BEC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AA09-4F11-1732-FD32-C37162D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let’s make some plots!!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19440-93E5-309C-0E75-46D90017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9187"/>
            <a:ext cx="4644887" cy="3317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DEA63-F60B-0ACC-75DF-10BA6EAF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4" y="2859187"/>
            <a:ext cx="4644887" cy="33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9E7-410D-29D5-C8F9-0687E725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ECEF-B371-A9F4-F4DE-DAC5843B8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Facets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0F5E8A-04DC-0575-7895-A2DE35D1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1200" cy="1603375"/>
          </a:xfrm>
        </p:spPr>
        <p:txBody>
          <a:bodyPr anchor="t">
            <a:normAutofit/>
          </a:bodyPr>
          <a:lstStyle/>
          <a:p>
            <a:r>
              <a:rPr lang="en-US" sz="2000" dirty="0"/>
              <a:t>Split one plot into multiple plots based on a categorical variable</a:t>
            </a:r>
          </a:p>
          <a:p>
            <a:r>
              <a:rPr lang="en-US" sz="20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facet_wrap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sz="20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facet_grid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sz="2000" dirty="0"/>
              <a:t>Wrap facet variable in 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vars()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99D8C-D6A2-498C-CB6A-1F2C1457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4"/>
            <a:ext cx="5637149" cy="4026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F24E67-41CF-4573-8CDA-046256C6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19565"/>
            <a:ext cx="4984079" cy="9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3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165</Words>
  <Application>Microsoft Macintosh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Fira Code Retina</vt:lpstr>
      <vt:lpstr>Office Theme</vt:lpstr>
      <vt:lpstr>R Club: Data Visualisation</vt:lpstr>
      <vt:lpstr>Outline</vt:lpstr>
      <vt:lpstr>ggplot2 package</vt:lpstr>
      <vt:lpstr>Basic template</vt:lpstr>
      <vt:lpstr>Pipe</vt:lpstr>
      <vt:lpstr>Coding!</vt:lpstr>
      <vt:lpstr>Faceting</vt:lpstr>
      <vt:lpstr>Facets</vt:lpstr>
      <vt:lpstr>Theme</vt:lpstr>
      <vt:lpstr>Default theme VS theme_bw()</vt:lpstr>
      <vt:lpstr>theme_bw()</vt:lpstr>
      <vt:lpstr>Customise how your plot looks</vt:lpstr>
      <vt:lpstr>Arranging plots</vt:lpstr>
      <vt:lpstr>patchwork package</vt:lpstr>
      <vt:lpstr>Exporting plots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65</cp:revision>
  <dcterms:created xsi:type="dcterms:W3CDTF">2023-02-17T15:47:13Z</dcterms:created>
  <dcterms:modified xsi:type="dcterms:W3CDTF">2023-03-25T13:29:04Z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