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97" r:id="rId3"/>
    <p:sldId id="298" r:id="rId4"/>
    <p:sldId id="29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94"/>
  </p:normalViewPr>
  <p:slideViewPr>
    <p:cSldViewPr snapToGrid="0">
      <p:cViewPr varScale="1">
        <p:scale>
          <a:sx n="145" d="100"/>
          <a:sy n="145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B4915-86E1-7748-A733-51F61BEF24A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05CA8-ABFF-C849-A42E-9C3A2241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05CA8-ABFF-C849-A42E-9C3A22410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0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22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22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lumMod val="75000"/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22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22 May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22 May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22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22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Clu</a:t>
            </a:r>
            <a:r>
              <a:rPr lang="en-US" dirty="0"/>
              <a:t>b</a:t>
            </a:r>
            <a:br>
              <a:rPr lang="en-US" dirty="0"/>
            </a:br>
            <a:r>
              <a:rPr lang="en-US" dirty="0"/>
              <a:t>Introduction to</a:t>
            </a:r>
            <a:r>
              <a:rPr dirty="0"/>
              <a:t> </a:t>
            </a:r>
            <a:r>
              <a:rPr lang="en-US" dirty="0"/>
              <a:t>Functions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9C79-1AB0-A5DF-19CB-15FEE434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D3D3-CDF7-9C76-1805-26E4CF2D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892"/>
            <a:ext cx="10515600" cy="2677624"/>
          </a:xfrm>
        </p:spPr>
        <p:txBody>
          <a:bodyPr>
            <a:normAutofit/>
          </a:bodyPr>
          <a:lstStyle/>
          <a:p>
            <a:r>
              <a:rPr lang="en-US" dirty="0"/>
              <a:t>You can give a function an evocative name that makes your code easier to understand.</a:t>
            </a:r>
          </a:p>
          <a:p>
            <a:r>
              <a:rPr lang="en-US" dirty="0"/>
              <a:t>As requirements change, you only need to update code in one place, instead of many.</a:t>
            </a:r>
          </a:p>
          <a:p>
            <a:r>
              <a:rPr lang="en-US" dirty="0"/>
              <a:t>You eliminate the chance of making incidental mistakes when you copy and paste (i.e. updating a variable name in one place, but not in another).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64C9C-EA6B-2C5E-C9C9-7FB824E5428A}"/>
              </a:ext>
            </a:extLst>
          </p:cNvPr>
          <p:cNvSpPr txBox="1"/>
          <p:nvPr/>
        </p:nvSpPr>
        <p:spPr>
          <a:xfrm>
            <a:off x="1115158" y="5156929"/>
            <a:ext cx="9664211" cy="578882"/>
          </a:xfrm>
          <a:prstGeom prst="roundRect">
            <a:avLst>
              <a:gd name="adj" fmla="val 176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If you need to repeat your code three times, write a function.</a:t>
            </a:r>
          </a:p>
        </p:txBody>
      </p:sp>
    </p:spTree>
    <p:extLst>
      <p:ext uri="{BB962C8B-B14F-4D97-AF65-F5344CB8AC3E}">
        <p14:creationId xmlns:p14="http://schemas.microsoft.com/office/powerpoint/2010/main" val="179664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9C79-1AB0-A5DF-19CB-15FEE434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steps to creating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D3D3-CDF7-9C76-1805-26E4CF2D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891"/>
            <a:ext cx="10515600" cy="4014193"/>
          </a:xfrm>
        </p:spPr>
        <p:txBody>
          <a:bodyPr>
            <a:normAutofit/>
          </a:bodyPr>
          <a:lstStyle/>
          <a:p>
            <a:r>
              <a:rPr lang="en-US" dirty="0"/>
              <a:t>Pick a </a:t>
            </a:r>
            <a:r>
              <a:rPr lang="en-US" b="1" dirty="0"/>
              <a:t>name</a:t>
            </a:r>
          </a:p>
          <a:p>
            <a:r>
              <a:rPr lang="en-US" dirty="0"/>
              <a:t>List the inputs (or </a:t>
            </a:r>
            <a:r>
              <a:rPr lang="en-US" b="1" dirty="0"/>
              <a:t>arguments</a:t>
            </a:r>
            <a:r>
              <a:rPr lang="en-US" dirty="0"/>
              <a:t>)</a:t>
            </a:r>
          </a:p>
          <a:p>
            <a:r>
              <a:rPr lang="en-US" dirty="0"/>
              <a:t>Write the code in </a:t>
            </a:r>
            <a:r>
              <a:rPr lang="en-US" b="1" dirty="0"/>
              <a:t>body</a:t>
            </a:r>
            <a:r>
              <a:rPr lang="en-US" dirty="0"/>
              <a:t> of the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2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6225-6D2C-DBB7-92BB-1A6928FC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4BA5-DAA4-558A-D563-A5291266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SG" dirty="0"/>
              <a:t>Short, but clearly evoke what the function does.</a:t>
            </a:r>
          </a:p>
          <a:p>
            <a:pPr algn="l"/>
            <a:r>
              <a:rPr lang="en-SG" dirty="0"/>
              <a:t>But it’s better to be clear than short, as RStudio’s autocomplete makes it easy to type long names.</a:t>
            </a:r>
          </a:p>
          <a:p>
            <a:pPr algn="l"/>
            <a:r>
              <a:rPr lang="en-SG" dirty="0"/>
              <a:t>Generally, function names should be verbs, and arguments should be nouns.</a:t>
            </a:r>
          </a:p>
          <a:p>
            <a:pPr algn="l"/>
            <a:r>
              <a:rPr lang="en-SG" dirty="0"/>
              <a:t>Recommend using </a:t>
            </a:r>
            <a:r>
              <a:rPr lang="en-SG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snake_case</a:t>
            </a:r>
            <a:endParaRPr lang="en-SG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0" indent="0" algn="l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310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170</Words>
  <Application>Microsoft Macintosh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Fira Code Retina</vt:lpstr>
      <vt:lpstr>Office Theme</vt:lpstr>
      <vt:lpstr>R Club Introduction to Functions</vt:lpstr>
      <vt:lpstr>Why functions?</vt:lpstr>
      <vt:lpstr>Three steps to creating a function</vt:lpstr>
      <vt:lpstr>Naming functions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68</cp:revision>
  <dcterms:created xsi:type="dcterms:W3CDTF">2023-02-17T15:47:13Z</dcterms:created>
  <dcterms:modified xsi:type="dcterms:W3CDTF">2023-05-22T10:01:40Z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