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D4C"/>
    <a:srgbClr val="879238"/>
    <a:srgbClr val="2A2A2A"/>
    <a:srgbClr val="E4863B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59"/>
    <p:restoredTop sz="94694"/>
  </p:normalViewPr>
  <p:slideViewPr>
    <p:cSldViewPr snapToGrid="0">
      <p:cViewPr varScale="1">
        <p:scale>
          <a:sx n="130" d="100"/>
          <a:sy n="130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18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18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18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18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18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18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18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18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18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18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t>R Clud: Starting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2/20/23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F1644-4D42-A729-A9C8-81552B032D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E1B1-829F-F686-615B-40899F19E1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59B170-A54F-5EFF-20D3-D91B0338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data frames</a:t>
            </a:r>
          </a:p>
        </p:txBody>
      </p:sp>
    </p:spTree>
    <p:extLst>
      <p:ext uri="{BB962C8B-B14F-4D97-AF65-F5344CB8AC3E}">
        <p14:creationId xmlns:p14="http://schemas.microsoft.com/office/powerpoint/2010/main" val="37102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C5366-CA6C-C2CB-61B7-2454D8668F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7C99-142C-8CFE-8DA9-B552DA0B7A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B8033-6C41-C3E8-0A0C-AEBCE426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366042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16B4E-EF70-1AAC-AAD1-012735AA2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23C5-E7CE-96B0-B9A2-5F4B1A0BE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182BE6-3F1D-7A89-1B7E-D8D68E2F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</a:t>
            </a:r>
          </a:p>
        </p:txBody>
      </p:sp>
    </p:spTree>
    <p:extLst>
      <p:ext uri="{BB962C8B-B14F-4D97-AF65-F5344CB8AC3E}">
        <p14:creationId xmlns:p14="http://schemas.microsoft.com/office/powerpoint/2010/main" val="8297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E955-1908-117D-D3CD-481C65C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 (leftover from previous session)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016C-8754-479F-5BA5-BBB399660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Vectors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Basic data type in R</a:t>
            </a:r>
          </a:p>
          <a:p>
            <a:pPr lvl="0"/>
            <a:r>
              <a:rPr dirty="0"/>
              <a:t>Types</a:t>
            </a:r>
          </a:p>
          <a:p>
            <a:pPr lvl="1"/>
            <a:r>
              <a:rPr dirty="0"/>
              <a:t>Logical: </a:t>
            </a:r>
            <a:r>
              <a:rPr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TRUE</a:t>
            </a:r>
            <a:r>
              <a:rPr dirty="0"/>
              <a:t> or </a:t>
            </a:r>
            <a:r>
              <a:rPr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FASLE</a:t>
            </a:r>
          </a:p>
          <a:p>
            <a:pPr lvl="1"/>
            <a:r>
              <a:rPr dirty="0"/>
              <a:t>Numeric: Either integer or double (real)</a:t>
            </a:r>
          </a:p>
          <a:p>
            <a:pPr lvl="1"/>
            <a:r>
              <a:rPr dirty="0"/>
              <a:t>Character (add double quote </a:t>
            </a:r>
            <a:r>
              <a:rPr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"dog"</a:t>
            </a:r>
            <a:r>
              <a:rPr lang="en-US" dirty="0"/>
              <a:t> (</a:t>
            </a:r>
            <a:r>
              <a:rPr dirty="0"/>
              <a:t>more common) or single quote </a:t>
            </a:r>
            <a:r>
              <a:rPr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'dog'</a:t>
            </a:r>
            <a:r>
              <a:rPr dirty="0">
                <a:latin typeface="Courier"/>
              </a:rPr>
              <a:t>)</a:t>
            </a:r>
          </a:p>
          <a:p>
            <a:pPr lvl="1"/>
            <a:r>
              <a:rPr dirty="0"/>
              <a:t>Complex</a:t>
            </a:r>
          </a:p>
          <a:p>
            <a:pPr lvl="1"/>
            <a:r>
              <a:rPr dirty="0"/>
              <a:t>Raw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46B1C-E912-D281-BCEB-17A553AA8409}"/>
              </a:ext>
            </a:extLst>
          </p:cNvPr>
          <p:cNvSpPr/>
          <p:nvPr/>
        </p:nvSpPr>
        <p:spPr>
          <a:xfrm>
            <a:off x="838200" y="4763911"/>
            <a:ext cx="10337800" cy="1207911"/>
          </a:xfrm>
          <a:prstGeom prst="rect">
            <a:avLst/>
          </a:prstGeom>
          <a:solidFill>
            <a:srgbClr val="BFBD4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weight_g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&lt;- c(50, 60, 65, 82)</a:t>
            </a:r>
          </a:p>
          <a:p>
            <a:b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</a:b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animals &lt;- c("mouse", "rat", "dog")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78AD-BE9F-2932-FDDF-C013D6CC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Vectors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D125-AFE7-7663-A2B9-BA3A0ADE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597"/>
          </a:xfrm>
        </p:spPr>
        <p:txBody>
          <a:bodyPr>
            <a:normAutofit/>
          </a:bodyPr>
          <a:lstStyle/>
          <a:p>
            <a:r>
              <a:rPr lang="en-US" dirty="0"/>
              <a:t>Functions for vectors</a:t>
            </a:r>
          </a:p>
          <a:p>
            <a:pPr lvl="1"/>
            <a:r>
              <a:rPr lang="en-US" dirty="0"/>
              <a:t>Attributes: 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length(), class(), str(), </a:t>
            </a:r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typeof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lvl="1"/>
            <a:r>
              <a:rPr lang="en-US" dirty="0">
                <a:ea typeface="Fira Code Retina" pitchFamily="49" charset="0"/>
                <a:cs typeface="Cambay Devanagari" pitchFamily="2" charset="77"/>
              </a:rPr>
              <a:t>Add more elements using 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c()</a:t>
            </a:r>
          </a:p>
          <a:p>
            <a:pPr lvl="1"/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Other data structures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Lists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Matrices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Data frames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Factors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Arrays</a:t>
            </a:r>
          </a:p>
          <a:p>
            <a:pPr lvl="1"/>
            <a:endParaRPr lang="en-US" dirty="0"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Challenge time!</a:t>
            </a:r>
          </a:p>
        </p:txBody>
      </p:sp>
    </p:spTree>
    <p:extLst>
      <p:ext uri="{BB962C8B-B14F-4D97-AF65-F5344CB8AC3E}">
        <p14:creationId xmlns:p14="http://schemas.microsoft.com/office/powerpoint/2010/main" val="28704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CBB2-BDA4-161D-FC5F-5E57177B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D2EB-95B2-A304-6CE0-6F7B02FA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7017-214D-13FD-02A3-8F8EA175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47E6-15AB-E55E-B22F-3FB439FB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E16F-6B0A-91C6-B2C9-AA3CC83F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21B4-0E6C-D776-D78B-020DDBC9C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Now let’s go to code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6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4CCD07-8CAF-65F7-CD5C-6CB4003F63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58DD-39ED-93E1-EB38-774224C358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9C6A56-4CBA-CF73-584D-A7946BFF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350614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164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Courier</vt:lpstr>
      <vt:lpstr>Fira Code Retina</vt:lpstr>
      <vt:lpstr>Office Theme</vt:lpstr>
      <vt:lpstr>R Clud: Starting with data</vt:lpstr>
      <vt:lpstr>Intro to R (leftover from previous session)</vt:lpstr>
      <vt:lpstr>Vectors and data types</vt:lpstr>
      <vt:lpstr>Vectors and data types</vt:lpstr>
      <vt:lpstr>Subsetting vectors</vt:lpstr>
      <vt:lpstr>Missing data</vt:lpstr>
      <vt:lpstr>Starting with data</vt:lpstr>
      <vt:lpstr>Example dataset</vt:lpstr>
      <vt:lpstr>Data frames</vt:lpstr>
      <vt:lpstr>Indexing and subsetting data frames</vt:lpstr>
      <vt:lpstr>Factors</vt:lpstr>
      <vt:lpstr>Formatting dates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5</cp:revision>
  <dcterms:created xsi:type="dcterms:W3CDTF">2023-02-17T15:47:13Z</dcterms:created>
  <dcterms:modified xsi:type="dcterms:W3CDTF">2023-02-17T16:37:35Z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