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238"/>
    <a:srgbClr val="E4863B"/>
    <a:srgbClr val="BFBD4C"/>
    <a:srgbClr val="2A2A2A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/>
    <p:restoredTop sz="94673"/>
  </p:normalViewPr>
  <p:slideViewPr>
    <p:cSldViewPr snapToGrid="0">
      <p:cViewPr varScale="1">
        <p:scale>
          <a:sx n="127" d="100"/>
          <a:sy n="127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870" y="2095302"/>
            <a:ext cx="10720162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70" y="4559498"/>
            <a:ext cx="10720162" cy="108600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9 April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9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8C381-3B5D-D416-AD8B-CA7F4E382F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9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chemeClr val="accent1">
                <a:alpha val="7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9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714A87A-BAB4-D871-AF77-632B2A524C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9 April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894DB1-91C6-683F-41C6-ED5C0A0B3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9 April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D9ED35-FE4B-9001-2A9B-1E2197EEF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536568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9 April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9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9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pPr/>
              <a:t>9 April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948" y="-234888"/>
            <a:ext cx="10514084" cy="161300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Data Analysis with 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948" y="4447333"/>
            <a:ext cx="10514084" cy="1613001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Zaw Myo Tun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10-14 April 2023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1A1FCE-A695-4949-6B7D-E1D297F3163F}"/>
              </a:ext>
            </a:extLst>
          </p:cNvPr>
          <p:cNvSpPr/>
          <p:nvPr/>
        </p:nvSpPr>
        <p:spPr>
          <a:xfrm>
            <a:off x="0" y="2020593"/>
            <a:ext cx="12192000" cy="2643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2AB52F5-66BE-51BF-9658-DE3600662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7"/>
          <a:stretch/>
        </p:blipFill>
        <p:spPr bwMode="auto">
          <a:xfrm>
            <a:off x="3552494" y="2042560"/>
            <a:ext cx="5087011" cy="260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95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2ADB-ED6A-BC2C-C704-25EA617D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A4B17-B3DC-9951-9973-E49FF3004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496277-6714-C3D4-84A6-13EE2BEA38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Interactive exploratory analysis</a:t>
            </a:r>
          </a:p>
          <a:p>
            <a:r>
              <a:rPr lang="en-US" dirty="0"/>
              <a:t>Creating publication-ready tables</a:t>
            </a:r>
          </a:p>
          <a:p>
            <a:r>
              <a:rPr lang="en-US" dirty="0"/>
              <a:t>Output tables</a:t>
            </a:r>
          </a:p>
          <a:p>
            <a:pPr lvl="1"/>
            <a:r>
              <a:rPr lang="en-US" dirty="0"/>
              <a:t>Descriptive analysis</a:t>
            </a:r>
          </a:p>
          <a:p>
            <a:pPr lvl="1"/>
            <a:r>
              <a:rPr lang="en-US" dirty="0"/>
              <a:t>Univariable and multivariable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41AB-38E5-ECAC-5A62-4BE57D775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0ADA78-1630-98D9-5A88-65295EDA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C141C-3E6C-1321-1C57-88A0132D2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341" y="2160395"/>
            <a:ext cx="4769317" cy="362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2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32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Office Theme</vt:lpstr>
      <vt:lpstr>Introduction to Data Analysis with R</vt:lpstr>
      <vt:lpstr>Statistical analysis</vt:lpstr>
      <vt:lpstr>Statistical analysis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85</cp:revision>
  <dcterms:created xsi:type="dcterms:W3CDTF">2023-02-17T15:47:13Z</dcterms:created>
  <dcterms:modified xsi:type="dcterms:W3CDTF">2023-04-09T17:40:25Z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