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>
      <p:cViewPr varScale="1">
        <p:scale>
          <a:sx n="117" d="100"/>
          <a:sy n="117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14 November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14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14 November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14 November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14 November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14 November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14 November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14 November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14 November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14 November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A1FCE-A695-4949-6B7D-E1D297F3163F}"/>
              </a:ext>
            </a:extLst>
          </p:cNvPr>
          <p:cNvSpPr/>
          <p:nvPr/>
        </p:nvSpPr>
        <p:spPr>
          <a:xfrm>
            <a:off x="0" y="2020593"/>
            <a:ext cx="12192000" cy="264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AB52F5-66BE-51BF-9658-DE3600662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7"/>
          <a:stretch/>
        </p:blipFill>
        <p:spPr bwMode="auto">
          <a:xfrm>
            <a:off x="3552494" y="2042560"/>
            <a:ext cx="5087011" cy="26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5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2ADB-ED6A-BC2C-C704-25EA617D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4B17-B3DC-9951-9973-E49FF3004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96277-6714-C3D4-84A6-13EE2BEA3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Output tables</a:t>
            </a:r>
          </a:p>
          <a:p>
            <a:pPr lvl="1"/>
            <a:r>
              <a:rPr lang="en-US" dirty="0"/>
              <a:t>Descriptive analysis</a:t>
            </a:r>
          </a:p>
          <a:p>
            <a:pPr lvl="1"/>
            <a:r>
              <a:rPr lang="en-US" dirty="0"/>
              <a:t>Univariable and multivariable analysis</a:t>
            </a:r>
          </a:p>
          <a:p>
            <a:r>
              <a:rPr lang="en-US" dirty="0"/>
              <a:t>Interactive exploratory analysis</a:t>
            </a:r>
          </a:p>
          <a:p>
            <a:r>
              <a:rPr lang="en-US" dirty="0"/>
              <a:t>Creating publication-ready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41AB-38E5-ECAC-5A62-4BE57D77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ADA78-1630-98D9-5A88-65295EDA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141C-3E6C-1321-1C57-88A0132D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41" y="2160395"/>
            <a:ext cx="4769317" cy="36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32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Introduction to Data Analysis with R</vt:lpstr>
      <vt:lpstr>Statistical analysis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92</cp:revision>
  <dcterms:created xsi:type="dcterms:W3CDTF">2023-02-17T15:47:13Z</dcterms:created>
  <dcterms:modified xsi:type="dcterms:W3CDTF">2023-11-13T17:37:47Z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