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8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9"/>
    <p:restoredTop sz="94673"/>
  </p:normalViewPr>
  <p:slideViewPr>
    <p:cSldViewPr snapToGrid="0">
      <p:cViewPr varScale="1">
        <p:scale>
          <a:sx n="53" d="100"/>
          <a:sy n="53" d="100"/>
        </p:scale>
        <p:origin x="17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11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11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11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11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11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11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11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254A6-4061-C3D0-021D-B6953EBC1BDB}"/>
              </a:ext>
            </a:extLst>
          </p:cNvPr>
          <p:cNvGrpSpPr/>
          <p:nvPr/>
        </p:nvGrpSpPr>
        <p:grpSpPr>
          <a:xfrm>
            <a:off x="0" y="1935186"/>
            <a:ext cx="12192000" cy="2987627"/>
            <a:chOff x="0" y="240314"/>
            <a:chExt cx="12192000" cy="29876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1A1FCE-A695-4949-6B7D-E1D297F3163F}"/>
                </a:ext>
              </a:extLst>
            </p:cNvPr>
            <p:cNvSpPr/>
            <p:nvPr/>
          </p:nvSpPr>
          <p:spPr>
            <a:xfrm>
              <a:off x="0" y="325721"/>
              <a:ext cx="12192000" cy="264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ute fuzzy monsters holding up signs that read “we believe in you.”">
              <a:extLst>
                <a:ext uri="{FF2B5EF4-FFF2-40B4-BE49-F238E27FC236}">
                  <a16:creationId xmlns:a16="http://schemas.microsoft.com/office/drawing/2014/main" id="{F44D60DE-32F5-364A-A0E5-A4174AB8B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860" y="240314"/>
              <a:ext cx="5345986" cy="2987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72B1-5E29-41F5-9066-B7D35996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Quarto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37B2-638C-D6F6-4A28-EEC84B07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understand:</a:t>
            </a:r>
          </a:p>
          <a:p>
            <a:r>
              <a:rPr lang="en-US" dirty="0"/>
              <a:t>How to create and knit a Quarto document containing code and free text</a:t>
            </a:r>
          </a:p>
          <a:p>
            <a:r>
              <a:rPr lang="en-US" dirty="0"/>
              <a:t>How to output documents to multiple formats including HTML, PDF, Word, </a:t>
            </a:r>
            <a:r>
              <a:rPr lang="en-US" dirty="0" err="1"/>
              <a:t>powerpoint</a:t>
            </a:r>
            <a:r>
              <a:rPr lang="en-US" dirty="0"/>
              <a:t> and </a:t>
            </a:r>
            <a:r>
              <a:rPr lang="en-US" dirty="0" err="1"/>
              <a:t>flexdashboards</a:t>
            </a:r>
            <a:endParaRPr lang="en-US" dirty="0"/>
          </a:p>
          <a:p>
            <a:r>
              <a:rPr lang="en-US" dirty="0"/>
              <a:t>Basic markdown syntax</a:t>
            </a:r>
          </a:p>
          <a:p>
            <a:r>
              <a:rPr lang="en-US" dirty="0"/>
              <a:t>R code chunk options, including eval, echo and message</a:t>
            </a:r>
          </a:p>
          <a:p>
            <a:r>
              <a:rPr lang="en-US" dirty="0"/>
              <a:t>In-line R code</a:t>
            </a:r>
          </a:p>
          <a:p>
            <a:r>
              <a:rPr lang="en-US" dirty="0"/>
              <a:t>Some useful packages for table formatting</a:t>
            </a:r>
          </a:p>
          <a:p>
            <a:r>
              <a:rPr lang="en-US" dirty="0"/>
              <a:t>How to use {here} package to force Quarto files to use the project folder as the working directory</a:t>
            </a:r>
          </a:p>
          <a:p>
            <a:r>
              <a:rPr lang="en-US" dirty="0"/>
              <a:t>How to work with factors</a:t>
            </a:r>
          </a:p>
        </p:txBody>
      </p:sp>
    </p:spTree>
    <p:extLst>
      <p:ext uri="{BB962C8B-B14F-4D97-AF65-F5344CB8AC3E}">
        <p14:creationId xmlns:p14="http://schemas.microsoft.com/office/powerpoint/2010/main" val="256367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FEE5-C921-4AD2-4295-E9AB36B5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25EA-56FA-14CD-DFA6-C1D158B2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open-source scientific and technical publishing system</a:t>
            </a:r>
          </a:p>
          <a:p>
            <a:r>
              <a:rPr lang="en-US" dirty="0"/>
              <a:t>R Markdown from Posit</a:t>
            </a:r>
          </a:p>
          <a:p>
            <a:r>
              <a:rPr lang="en-US" dirty="0"/>
              <a:t>Support dynamic content with Python, R, Julia, and Observable</a:t>
            </a:r>
          </a:p>
          <a:p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5486-C36F-071E-1562-F0AAB628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10470-E49B-923B-8F0D-08E7DF76B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“levels”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Character vectors in alphabetical order in some operations (e.g., tables and plotting)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187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Introduction to Data Analysis with R</vt:lpstr>
      <vt:lpstr>Quarto learning objectives</vt:lpstr>
      <vt:lpstr>Quarto</vt:lpstr>
      <vt:lpstr>Factors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87</cp:revision>
  <dcterms:created xsi:type="dcterms:W3CDTF">2023-02-17T15:47:13Z</dcterms:created>
  <dcterms:modified xsi:type="dcterms:W3CDTF">2023-04-10T21:41:28Z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