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5" r:id="rId3"/>
    <p:sldId id="266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9238"/>
    <a:srgbClr val="E4863B"/>
    <a:srgbClr val="BFBD4C"/>
    <a:srgbClr val="2A2A2A"/>
    <a:srgbClr val="66822D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3"/>
    <p:restoredTop sz="94673"/>
  </p:normalViewPr>
  <p:slideViewPr>
    <p:cSldViewPr snapToGrid="0">
      <p:cViewPr varScale="1">
        <p:scale>
          <a:sx n="127" d="100"/>
          <a:sy n="127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870" y="2095302"/>
            <a:ext cx="10720162" cy="231343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870" y="4559498"/>
            <a:ext cx="10720162" cy="1086004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DA10-EF3F-AF6A-84E6-E2A94C6E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CDCD17-B0B1-A244-9BB5-D7228F76BED7}" type="datetime3">
              <a:rPr lang="en-SG" smtClean="0"/>
              <a:t>9 April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50E60-27D4-8ADC-0216-9EBC9F68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3FD7-9363-F928-E480-988929FB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8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976D-9BB7-F9BF-45AA-FADA6903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2B89-85F3-5DE8-AB98-7BFB09D2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3DC6B-98C3-ED88-41A3-E59AB156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8603-00EC-3A4D-B44A-BEF0A0F382C6}" type="datetime3">
              <a:rPr lang="en-SG" smtClean="0"/>
              <a:t>9 April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3893-495C-2F8B-807B-9DFA6FEC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FAF2-C7CB-CA2C-4D66-625BDFC5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98C381-3B5D-D416-AD8B-CA7F4E382F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950" y="502621"/>
            <a:ext cx="1517613" cy="52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4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296D-B647-0F4D-3118-E79D7A3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E4863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1A20A-882E-D688-3F22-354DB2EA6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91743"/>
            <a:ext cx="10515600" cy="139790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486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47322-1F6D-766B-BAE4-AF3228CD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45DC1-DD2E-5147-813A-145518F6A88E}" type="datetime3">
              <a:rPr lang="en-SG" smtClean="0"/>
              <a:t>9 April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7A68-8766-C477-A995-1B19A58C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DCC26-78BF-7316-D100-767BEC92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FAF594-75A6-B3C5-99D5-9106BE99F030}"/>
              </a:ext>
            </a:extLst>
          </p:cNvPr>
          <p:cNvCxnSpPr>
            <a:cxnSpLocks/>
          </p:cNvCxnSpPr>
          <p:nvPr userDrawn="1"/>
        </p:nvCxnSpPr>
        <p:spPr>
          <a:xfrm>
            <a:off x="831850" y="4631417"/>
            <a:ext cx="10515600" cy="0"/>
          </a:xfrm>
          <a:prstGeom prst="line">
            <a:avLst/>
          </a:prstGeom>
          <a:ln w="76200">
            <a:solidFill>
              <a:schemeClr val="accent1">
                <a:alpha val="74902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89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C1A00-F6EF-0C9A-11B3-5B330222F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2D45A-F510-AB18-7F7C-0D76FFA31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6DA47-0D2E-0619-255E-5352AF04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27D-0906-C849-85EF-1698976BF415}" type="datetime3">
              <a:rPr lang="en-SG" smtClean="0"/>
              <a:t>9 April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7ED7E-0A52-1C6A-4872-85ED17DC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51CF8-B059-BA8A-F5E5-026CD58A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A31ABC1-A0B6-14B0-DDE0-C1495892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714A87A-BAB4-D871-AF77-632B2A524C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950" y="502621"/>
            <a:ext cx="1517613" cy="52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1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860BF-852F-7B20-E475-E1DC3E5AF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56985-5980-BE92-F817-413A5768F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B8E04-26AC-5A0B-1424-C946319C7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F28AF-609B-3F3D-BA3E-8247C3B5B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56BE4-F411-AB80-1AEF-11B96BBC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A007-AED7-CC4E-A6C9-9429041AE4C9}" type="datetime3">
              <a:rPr lang="en-SG" smtClean="0"/>
              <a:t>9 April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33DD7-7158-026C-66BC-A41FA932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4A35A-BCD7-3AE6-18B5-72D5A01E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E7C382B-39E6-42B5-957D-E14FF7A6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3894DB1-91C6-683F-41C6-ED5C0A0B3C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950" y="502621"/>
            <a:ext cx="1517613" cy="52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4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501B-96EE-9845-5A62-8C33C9C1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11861" cy="98111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10946-D857-6D20-2B59-5C35AB2E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1E40-0033-E74E-A93D-D0B3F4840C2B}" type="datetime3">
              <a:rPr lang="en-SG" smtClean="0"/>
              <a:t>9 April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D73DF-3732-83C0-E92C-11D7409E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E51F7-FA88-9D8D-9303-964D8139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D9ED35-FE4B-9001-2A9B-1E2197EEF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536568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2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A6BCD-F8AD-F399-7940-AE28399A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ADF8-FB30-A140-BC76-B82B3346A618}" type="datetime3">
              <a:rPr lang="en-SG" smtClean="0"/>
              <a:t>9 April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68713-0827-1598-300F-59DF1FBE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DE06A-C38E-61CD-3134-D48303F1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485FE-755F-581B-7915-921DD11F51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A7F2-A5F4-9C4B-80F0-E946A522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73629"/>
            <a:ext cx="3932237" cy="13155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D828-0277-6997-F3D9-5E06E6E6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73629"/>
            <a:ext cx="6172200" cy="45874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02B6-3949-9B1E-CC82-A9CA690CD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9214"/>
            <a:ext cx="3932237" cy="32797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86EAC-3FC5-E1F9-71BB-DE34DB4D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3291-2998-1E45-BB6C-14491E304C83}" type="datetime3">
              <a:rPr lang="en-SG" smtClean="0"/>
              <a:t>9 April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A25CC-859F-57CD-A0C1-614830FE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A1316-FFC9-65AD-DD5E-22E799DB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2535A6-A18B-1441-C32C-A58D6E4A71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6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E6A8-26A0-3799-E841-D2968694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95400"/>
            <a:ext cx="3932237" cy="1295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DA806-2A23-C38F-3652-0D02DB0C3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95400"/>
            <a:ext cx="6172200" cy="4565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1BF88-8637-422D-1E68-FFD82DECD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77886"/>
            <a:ext cx="3932237" cy="31911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5B00F-4001-9740-D4F3-05D39967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E-80FC-B640-A19E-6715081E17F0}" type="datetime3">
              <a:rPr lang="en-SG" smtClean="0"/>
              <a:t>9 April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D53F9-3E21-349A-F306-500E0A46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CD41E-89AB-3657-764F-56912B16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6B715-2EAE-7233-22AE-2D11B1D7D3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5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F9BD0-7A29-6C74-AF44-394E3DFB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5BF52-F677-99D1-C063-D711A0F35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94FD-97C8-D60D-DF14-C93B6290B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fld id="{39E2CDA4-D7DD-D048-900A-DFEB5E81218B}" type="datetime3">
              <a:rPr lang="en-SG" smtClean="0"/>
              <a:pPr/>
              <a:t>9 April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DD58A-064D-5572-8F2B-AB3C3E690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FBD27-6419-E0C5-A744-12EE52FBF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1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948" y="-234888"/>
            <a:ext cx="10514084" cy="161300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Introduction to Data Analysis with 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4948" y="4447333"/>
            <a:ext cx="10514084" cy="1613001"/>
          </a:xfrm>
        </p:spPr>
        <p:txBody>
          <a:bodyPr/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dirty="0"/>
              <a:t>Zaw Myo Tun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10-14 April 2023</a:t>
            </a:r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1A1FCE-A695-4949-6B7D-E1D297F3163F}"/>
              </a:ext>
            </a:extLst>
          </p:cNvPr>
          <p:cNvSpPr/>
          <p:nvPr/>
        </p:nvSpPr>
        <p:spPr>
          <a:xfrm>
            <a:off x="0" y="2020593"/>
            <a:ext cx="12192000" cy="2643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2AB52F5-66BE-51BF-9658-DE36006625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77"/>
          <a:stretch/>
        </p:blipFill>
        <p:spPr bwMode="auto">
          <a:xfrm>
            <a:off x="3552494" y="2042560"/>
            <a:ext cx="5087011" cy="260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95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42ADB-ED6A-BC2C-C704-25EA617D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A4B17-B3DC-9951-9973-E49FF3004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7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496277-6714-C3D4-84A6-13EE2BEA38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Interactive exploratory analysis</a:t>
            </a:r>
          </a:p>
          <a:p>
            <a:r>
              <a:rPr lang="en-US" dirty="0"/>
              <a:t>Creating publication-ready tables</a:t>
            </a:r>
          </a:p>
          <a:p>
            <a:r>
              <a:rPr lang="en-US" dirty="0"/>
              <a:t>Output tables</a:t>
            </a:r>
          </a:p>
          <a:p>
            <a:pPr lvl="1"/>
            <a:r>
              <a:rPr lang="en-US" dirty="0"/>
              <a:t>Descriptive analysis</a:t>
            </a:r>
          </a:p>
          <a:p>
            <a:pPr lvl="1"/>
            <a:r>
              <a:rPr lang="en-US" dirty="0"/>
              <a:t>Univariable and multivariable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41AB-38E5-ECAC-5A62-4BE57D775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0ADA78-1630-98D9-5A88-65295EDA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CC141C-3E6C-1321-1C57-88A0132D2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341" y="2160395"/>
            <a:ext cx="4769317" cy="362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26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6249-95E2-E90F-04CC-E37740F9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Formats supported by R packages for tables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33DF1F-DE66-D871-0F11-3C842B8280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035" y="1825625"/>
            <a:ext cx="661593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537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2868</TotalTime>
  <Words>39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</vt:lpstr>
      <vt:lpstr>Office Theme</vt:lpstr>
      <vt:lpstr>Introduction to Data Analysis with R</vt:lpstr>
      <vt:lpstr>Statistical analysis</vt:lpstr>
      <vt:lpstr>Statistical analysis</vt:lpstr>
      <vt:lpstr>Formats supported by R packages for tables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Clud: Starting with data</dc:title>
  <dc:creator>Zaw Myo Tun</dc:creator>
  <cp:keywords/>
  <cp:lastModifiedBy>Zaw Myo Tun</cp:lastModifiedBy>
  <cp:revision>87</cp:revision>
  <dcterms:created xsi:type="dcterms:W3CDTF">2023-02-17T15:47:13Z</dcterms:created>
  <dcterms:modified xsi:type="dcterms:W3CDTF">2023-04-09T18:10:19Z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2/20/23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