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9" r:id="rId5"/>
    <p:sldId id="260" r:id="rId6"/>
    <p:sldId id="261" r:id="rId7"/>
    <p:sldId id="262" r:id="rId8"/>
    <p:sldId id="270" r:id="rId9"/>
    <p:sldId id="271" r:id="rId10"/>
    <p:sldId id="272" r:id="rId11"/>
    <p:sldId id="273" r:id="rId12"/>
    <p:sldId id="263" r:id="rId13"/>
    <p:sldId id="274" r:id="rId14"/>
    <p:sldId id="264" r:id="rId15"/>
    <p:sldId id="280" r:id="rId16"/>
    <p:sldId id="265" r:id="rId17"/>
    <p:sldId id="275" r:id="rId18"/>
    <p:sldId id="276" r:id="rId19"/>
    <p:sldId id="277" r:id="rId20"/>
    <p:sldId id="278" r:id="rId21"/>
    <p:sldId id="279" r:id="rId22"/>
    <p:sldId id="268"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C8BE2B0-4F39-47C9-B865-0A186DC4DBD8}">
          <p14:sldIdLst>
            <p14:sldId id="256"/>
            <p14:sldId id="269"/>
            <p14:sldId id="257"/>
            <p14:sldId id="259"/>
          </p14:sldIdLst>
        </p14:section>
        <p14:section name="Main" id="{7D4E2B73-3CB2-4051-A865-E24FE573D08E}">
          <p14:sldIdLst>
            <p14:sldId id="260"/>
          </p14:sldIdLst>
        </p14:section>
        <p14:section name="Admin" id="{84B1937D-1ED5-4C4D-BF35-082E4265BDCB}">
          <p14:sldIdLst>
            <p14:sldId id="261"/>
          </p14:sldIdLst>
        </p14:section>
        <p14:section name="Setting" id="{1DF9AC59-4374-4C15-92EC-3B1FC416A281}">
          <p14:sldIdLst>
            <p14:sldId id="262"/>
          </p14:sldIdLst>
        </p14:section>
        <p14:section name="Add Technician" id="{DE05CE76-7F93-46E5-BCF1-0D42A15BC1A4}">
          <p14:sldIdLst>
            <p14:sldId id="270"/>
            <p14:sldId id="271"/>
          </p14:sldIdLst>
        </p14:section>
        <p14:section name="Update Technician" id="{E165722F-64F5-4EAD-B13A-00836312D6C4}">
          <p14:sldIdLst>
            <p14:sldId id="272"/>
            <p14:sldId id="273"/>
          </p14:sldIdLst>
        </p14:section>
        <p14:section name="Select Technician" id="{0F4B6022-D4C0-440A-AD8A-C1844BF9F49B}">
          <p14:sldIdLst>
            <p14:sldId id="263"/>
            <p14:sldId id="274"/>
          </p14:sldIdLst>
        </p14:section>
        <p14:section name="Search" id="{8EC49936-EFDE-43A8-9319-C836AEE6247B}">
          <p14:sldIdLst>
            <p14:sldId id="264"/>
            <p14:sldId id="280"/>
          </p14:sldIdLst>
        </p14:section>
        <p14:section name="Add information" id="{21ACDD8D-2A36-492F-B1EE-C34D6232F96F}">
          <p14:sldIdLst>
            <p14:sldId id="265"/>
            <p14:sldId id="275"/>
          </p14:sldIdLst>
        </p14:section>
        <p14:section name="Update information" id="{C2BD87D2-2E44-4F25-9E0D-0544A307AC77}">
          <p14:sldIdLst>
            <p14:sldId id="276"/>
            <p14:sldId id="277"/>
            <p14:sldId id="278"/>
            <p14:sldId id="279"/>
          </p14:sldIdLst>
        </p14:section>
        <p14:section name="Database" id="{A04E36B1-0431-4BAA-A8D4-104ED5BA73C7}">
          <p14:sldIdLst>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78B7-398D-5C3B-7205-CE73463E8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EB0045-1151-8886-DAA4-770AABE64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8F41FD-ECDA-5C0B-FAE5-B93FD4A3DA0F}"/>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5" name="Footer Placeholder 4">
            <a:extLst>
              <a:ext uri="{FF2B5EF4-FFF2-40B4-BE49-F238E27FC236}">
                <a16:creationId xmlns:a16="http://schemas.microsoft.com/office/drawing/2014/main" id="{ED6A82F0-5387-5965-BB0E-3DA21FD81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39F06-A5EE-3095-0CD3-E392B572600E}"/>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245346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B7CD-622A-94D6-A0B6-92F504D8B3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C8D943-2C9D-4078-7BBB-37A89E7894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5768-116F-ACC2-1BEA-D10C11C5EC67}"/>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5" name="Footer Placeholder 4">
            <a:extLst>
              <a:ext uri="{FF2B5EF4-FFF2-40B4-BE49-F238E27FC236}">
                <a16:creationId xmlns:a16="http://schemas.microsoft.com/office/drawing/2014/main" id="{6B70266F-A46B-FDB0-2317-A9A4B116A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1660-2843-0044-5F42-CAFC9DB45776}"/>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417071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8B73E8-286B-F21E-3991-DD5E3BA23F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E88E3-ACF5-DB35-5365-CEF71346D6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CA6A0-00CC-1352-1ACB-6CECE6497E2F}"/>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5" name="Footer Placeholder 4">
            <a:extLst>
              <a:ext uri="{FF2B5EF4-FFF2-40B4-BE49-F238E27FC236}">
                <a16:creationId xmlns:a16="http://schemas.microsoft.com/office/drawing/2014/main" id="{1C48E26F-B37B-6B7A-683D-6EFC226E7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42EBE-BA76-07EC-BB9B-FCEC771FBE58}"/>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165429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E8E0-D507-B5F9-F223-6E965446E3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7002E-661F-BCF5-7491-2FD981A795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AD4D5-94ED-18C4-5A0F-B73F38E8802E}"/>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5" name="Footer Placeholder 4">
            <a:extLst>
              <a:ext uri="{FF2B5EF4-FFF2-40B4-BE49-F238E27FC236}">
                <a16:creationId xmlns:a16="http://schemas.microsoft.com/office/drawing/2014/main" id="{40015177-2BFC-B75A-B93E-7E41F414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446F8-200D-7D2F-3A5B-DF5C7A928E4B}"/>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42701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6E8B-747E-F913-F5EB-2623F84DE9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589BFF-794D-24FB-AD28-46389EC166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55893-8CA6-DA9B-3CAE-E843EC29A3DA}"/>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5" name="Footer Placeholder 4">
            <a:extLst>
              <a:ext uri="{FF2B5EF4-FFF2-40B4-BE49-F238E27FC236}">
                <a16:creationId xmlns:a16="http://schemas.microsoft.com/office/drawing/2014/main" id="{313F91B4-8050-B317-9973-40E1D3573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E5B84-5B6F-391E-6562-83C7E9557955}"/>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74196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E58D-D6C9-9F13-8392-FDD32A242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EC6FE-1944-5335-F8AC-5891C4AE5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08786A-6711-C872-F5F6-2A059B033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6CA7B3-338B-BD07-4BF6-0056E636C8C0}"/>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6" name="Footer Placeholder 5">
            <a:extLst>
              <a:ext uri="{FF2B5EF4-FFF2-40B4-BE49-F238E27FC236}">
                <a16:creationId xmlns:a16="http://schemas.microsoft.com/office/drawing/2014/main" id="{B0085A77-CC49-6A91-9D50-1AF41CCBD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3957C-D97F-6910-0D71-24240CCDDC98}"/>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106548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47A6-50E7-DE98-5A17-2E91FD2BB1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9C72BE-98F8-8D5D-E93F-3E89EA434F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90514-A3F4-3902-331B-2E095A62ED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72F48-0A4B-E6D5-614D-C2A890290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DE16C1-964A-21FB-4C34-9A235CB23F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3E2BF-AC9B-9DB5-6F69-244CDBBE13D1}"/>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8" name="Footer Placeholder 7">
            <a:extLst>
              <a:ext uri="{FF2B5EF4-FFF2-40B4-BE49-F238E27FC236}">
                <a16:creationId xmlns:a16="http://schemas.microsoft.com/office/drawing/2014/main" id="{BFCE1677-4FDE-8CFE-635C-A7E72ECE98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172015-6DE1-5C95-1CAA-9290F4743C5D}"/>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381795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5568-3AC0-F39D-6AB7-F6F1DA8174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806B00-83B2-5481-6196-6B8DB794F4F6}"/>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4" name="Footer Placeholder 3">
            <a:extLst>
              <a:ext uri="{FF2B5EF4-FFF2-40B4-BE49-F238E27FC236}">
                <a16:creationId xmlns:a16="http://schemas.microsoft.com/office/drawing/2014/main" id="{5530194C-09D2-4BF9-4FF8-60A614F51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8BC166-F120-7396-8EEF-E0392B004AC9}"/>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116330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8511F-6A86-4E60-64D5-736458396A96}"/>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3" name="Footer Placeholder 2">
            <a:extLst>
              <a:ext uri="{FF2B5EF4-FFF2-40B4-BE49-F238E27FC236}">
                <a16:creationId xmlns:a16="http://schemas.microsoft.com/office/drawing/2014/main" id="{400D3A2C-51DF-2E03-7574-02D116BC6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3119B-A117-4F02-7EBF-3954430C7B38}"/>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155130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49E0-B54C-BCBC-66C7-BCFE85A959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63C55F-1B37-C023-FD09-8D744B539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DB4E70-30E7-B709-AF67-D71935325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2186C-2578-C795-1735-1F3149C91659}"/>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6" name="Footer Placeholder 5">
            <a:extLst>
              <a:ext uri="{FF2B5EF4-FFF2-40B4-BE49-F238E27FC236}">
                <a16:creationId xmlns:a16="http://schemas.microsoft.com/office/drawing/2014/main" id="{271935B0-ABB2-2146-FF76-88B3CF082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60B6B-DFC7-7B29-D182-C8146FA135C1}"/>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349375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09DE-C6F1-35F6-91C8-4D9196790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0DBCCB-A982-C0BB-6565-2916CE734D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EB51E-1BF6-52EE-971B-4B4B4202D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3ED97-CB8B-33AC-7AA1-8A5B9C5F78E3}"/>
              </a:ext>
            </a:extLst>
          </p:cNvPr>
          <p:cNvSpPr>
            <a:spLocks noGrp="1"/>
          </p:cNvSpPr>
          <p:nvPr>
            <p:ph type="dt" sz="half" idx="10"/>
          </p:nvPr>
        </p:nvSpPr>
        <p:spPr/>
        <p:txBody>
          <a:bodyPr/>
          <a:lstStyle/>
          <a:p>
            <a:fld id="{63D38EA0-D455-42CA-A22A-7E16838A044F}" type="datetimeFigureOut">
              <a:rPr lang="en-US" smtClean="0"/>
              <a:t>8/10/2023</a:t>
            </a:fld>
            <a:endParaRPr lang="en-US"/>
          </a:p>
        </p:txBody>
      </p:sp>
      <p:sp>
        <p:nvSpPr>
          <p:cNvPr id="6" name="Footer Placeholder 5">
            <a:extLst>
              <a:ext uri="{FF2B5EF4-FFF2-40B4-BE49-F238E27FC236}">
                <a16:creationId xmlns:a16="http://schemas.microsoft.com/office/drawing/2014/main" id="{04AE5266-B943-0E11-6D7A-036D8D7CD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308B6-C12E-2A2A-B202-AAEF8A5C4BC0}"/>
              </a:ext>
            </a:extLst>
          </p:cNvPr>
          <p:cNvSpPr>
            <a:spLocks noGrp="1"/>
          </p:cNvSpPr>
          <p:nvPr>
            <p:ph type="sldNum" sz="quarter" idx="12"/>
          </p:nvPr>
        </p:nvSpPr>
        <p:spPr/>
        <p:txBody>
          <a:bodyPr/>
          <a:lstStyle/>
          <a:p>
            <a:fld id="{ECFE2D6E-A895-488E-AD69-A0C5D041B54A}" type="slidenum">
              <a:rPr lang="en-US" smtClean="0"/>
              <a:t>‹#›</a:t>
            </a:fld>
            <a:endParaRPr lang="en-US"/>
          </a:p>
        </p:txBody>
      </p:sp>
    </p:spTree>
    <p:extLst>
      <p:ext uri="{BB962C8B-B14F-4D97-AF65-F5344CB8AC3E}">
        <p14:creationId xmlns:p14="http://schemas.microsoft.com/office/powerpoint/2010/main" val="198192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B8DF7-FBEB-D4E2-D642-BBC2D1254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33A5C-CE9F-DDB6-57B5-D725793CE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B2797-32EC-359F-9855-6C563128D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38EA0-D455-42CA-A22A-7E16838A044F}" type="datetimeFigureOut">
              <a:rPr lang="en-US" smtClean="0"/>
              <a:t>8/10/2023</a:t>
            </a:fld>
            <a:endParaRPr lang="en-US"/>
          </a:p>
        </p:txBody>
      </p:sp>
      <p:sp>
        <p:nvSpPr>
          <p:cNvPr id="5" name="Footer Placeholder 4">
            <a:extLst>
              <a:ext uri="{FF2B5EF4-FFF2-40B4-BE49-F238E27FC236}">
                <a16:creationId xmlns:a16="http://schemas.microsoft.com/office/drawing/2014/main" id="{7D41CAEC-BEEC-7E36-7A91-4EA454F37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CE0F0A-FC72-A749-7EB9-FDE3D2F74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E2D6E-A895-488E-AD69-A0C5D041B54A}" type="slidenum">
              <a:rPr lang="en-US" smtClean="0"/>
              <a:t>‹#›</a:t>
            </a:fld>
            <a:endParaRPr lang="en-US"/>
          </a:p>
        </p:txBody>
      </p:sp>
    </p:spTree>
    <p:extLst>
      <p:ext uri="{BB962C8B-B14F-4D97-AF65-F5344CB8AC3E}">
        <p14:creationId xmlns:p14="http://schemas.microsoft.com/office/powerpoint/2010/main" val="97197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C0D0-D7F2-5016-8577-B2942B4BE1CA}"/>
              </a:ext>
            </a:extLst>
          </p:cNvPr>
          <p:cNvSpPr>
            <a:spLocks noGrp="1"/>
          </p:cNvSpPr>
          <p:nvPr>
            <p:ph type="ctrTitle"/>
          </p:nvPr>
        </p:nvSpPr>
        <p:spPr/>
        <p:txBody>
          <a:bodyPr/>
          <a:lstStyle/>
          <a:p>
            <a:r>
              <a:rPr lang="en-US" b="1"/>
              <a:t>Service Daily Record </a:t>
            </a:r>
          </a:p>
        </p:txBody>
      </p:sp>
      <p:sp>
        <p:nvSpPr>
          <p:cNvPr id="3" name="Subtitle 2">
            <a:extLst>
              <a:ext uri="{FF2B5EF4-FFF2-40B4-BE49-F238E27FC236}">
                <a16:creationId xmlns:a16="http://schemas.microsoft.com/office/drawing/2014/main" id="{7288577A-1BA7-E212-59A6-6A1C314EFC16}"/>
              </a:ext>
            </a:extLst>
          </p:cNvPr>
          <p:cNvSpPr>
            <a:spLocks noGrp="1"/>
          </p:cNvSpPr>
          <p:nvPr>
            <p:ph type="subTitle" idx="1"/>
          </p:nvPr>
        </p:nvSpPr>
        <p:spPr/>
        <p:txBody>
          <a:bodyPr/>
          <a:lstStyle/>
          <a:p>
            <a:r>
              <a:rPr lang="en-US"/>
              <a:t>2023, AUG, 4</a:t>
            </a:r>
          </a:p>
        </p:txBody>
      </p:sp>
    </p:spTree>
    <p:extLst>
      <p:ext uri="{BB962C8B-B14F-4D97-AF65-F5344CB8AC3E}">
        <p14:creationId xmlns:p14="http://schemas.microsoft.com/office/powerpoint/2010/main" val="415298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3EC15-B5C5-9B7F-4548-0038016793D2}"/>
              </a:ext>
            </a:extLst>
          </p:cNvPr>
          <p:cNvSpPr>
            <a:spLocks noGrp="1"/>
          </p:cNvSpPr>
          <p:nvPr>
            <p:ph type="title"/>
          </p:nvPr>
        </p:nvSpPr>
        <p:spPr/>
        <p:txBody>
          <a:bodyPr/>
          <a:lstStyle/>
          <a:p>
            <a:r>
              <a:rPr lang="en-US" b="1"/>
              <a:t>Update Technician</a:t>
            </a:r>
          </a:p>
        </p:txBody>
      </p:sp>
      <p:pic>
        <p:nvPicPr>
          <p:cNvPr id="8" name="Picture Placeholder 7">
            <a:extLst>
              <a:ext uri="{FF2B5EF4-FFF2-40B4-BE49-F238E27FC236}">
                <a16:creationId xmlns:a16="http://schemas.microsoft.com/office/drawing/2014/main" id="{4B1186CD-1EDE-B314-78FF-DA1B0F34755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063" b="5063"/>
          <a:stretch/>
        </p:blipFill>
        <p:spPr>
          <a:xfrm>
            <a:off x="4211782" y="572655"/>
            <a:ext cx="7897091" cy="5288395"/>
          </a:xfrm>
        </p:spPr>
      </p:pic>
      <p:sp>
        <p:nvSpPr>
          <p:cNvPr id="6" name="Text Placeholder 5">
            <a:extLst>
              <a:ext uri="{FF2B5EF4-FFF2-40B4-BE49-F238E27FC236}">
                <a16:creationId xmlns:a16="http://schemas.microsoft.com/office/drawing/2014/main" id="{0F6A985B-EBBB-5900-AD28-5AE7D4AAE5F7}"/>
              </a:ext>
            </a:extLst>
          </p:cNvPr>
          <p:cNvSpPr>
            <a:spLocks noGrp="1"/>
          </p:cNvSpPr>
          <p:nvPr>
            <p:ph type="body" sz="half" idx="2"/>
          </p:nvPr>
        </p:nvSpPr>
        <p:spPr>
          <a:xfrm>
            <a:off x="396444" y="2049462"/>
            <a:ext cx="3727688" cy="3811588"/>
          </a:xfrm>
        </p:spPr>
        <p:txBody>
          <a:bodyPr/>
          <a:lstStyle/>
          <a:p>
            <a:r>
              <a:rPr lang="en-US"/>
              <a:t>The administrator can update information regarding the technicians.</a:t>
            </a:r>
          </a:p>
        </p:txBody>
      </p:sp>
    </p:spTree>
    <p:extLst>
      <p:ext uri="{BB962C8B-B14F-4D97-AF65-F5344CB8AC3E}">
        <p14:creationId xmlns:p14="http://schemas.microsoft.com/office/powerpoint/2010/main" val="239358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B1186CD-1EDE-B314-78FF-DA1B0F34755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540" r="10540"/>
          <a:stretch/>
        </p:blipFill>
        <p:spPr>
          <a:xfrm>
            <a:off x="4469296" y="566432"/>
            <a:ext cx="3676328" cy="5288395"/>
          </a:xfrm>
        </p:spPr>
      </p:pic>
      <p:pic>
        <p:nvPicPr>
          <p:cNvPr id="2" name="Picture Placeholder 7">
            <a:extLst>
              <a:ext uri="{FF2B5EF4-FFF2-40B4-BE49-F238E27FC236}">
                <a16:creationId xmlns:a16="http://schemas.microsoft.com/office/drawing/2014/main" id="{55073C1E-40A1-DFD9-005B-932559AD7035}"/>
              </a:ext>
            </a:extLst>
          </p:cNvPr>
          <p:cNvPicPr>
            <a:picLocks noChangeAspect="1"/>
          </p:cNvPicPr>
          <p:nvPr/>
        </p:nvPicPr>
        <p:blipFill>
          <a:blip r:embed="rId3">
            <a:extLst>
              <a:ext uri="{28A0092B-C50C-407E-A947-70E740481C1C}">
                <a14:useLocalDpi xmlns:a14="http://schemas.microsoft.com/office/drawing/2010/main" val="0"/>
              </a:ext>
            </a:extLst>
          </a:blip>
          <a:srcRect t="6396" b="6396"/>
          <a:stretch/>
        </p:blipFill>
        <p:spPr>
          <a:xfrm>
            <a:off x="253397" y="1824650"/>
            <a:ext cx="3932238" cy="3208699"/>
          </a:xfrm>
          <a:prstGeom prst="rect">
            <a:avLst/>
          </a:prstGeom>
        </p:spPr>
      </p:pic>
      <p:pic>
        <p:nvPicPr>
          <p:cNvPr id="3" name="Picture Placeholder 7">
            <a:extLst>
              <a:ext uri="{FF2B5EF4-FFF2-40B4-BE49-F238E27FC236}">
                <a16:creationId xmlns:a16="http://schemas.microsoft.com/office/drawing/2014/main" id="{AB71F375-961E-A4F6-53B0-0F6EDD9B0035}"/>
              </a:ext>
            </a:extLst>
          </p:cNvPr>
          <p:cNvPicPr>
            <a:picLocks noChangeAspect="1"/>
          </p:cNvPicPr>
          <p:nvPr/>
        </p:nvPicPr>
        <p:blipFill>
          <a:blip r:embed="rId4">
            <a:extLst>
              <a:ext uri="{28A0092B-C50C-407E-A947-70E740481C1C}">
                <a14:useLocalDpi xmlns:a14="http://schemas.microsoft.com/office/drawing/2010/main" val="0"/>
              </a:ext>
            </a:extLst>
          </a:blip>
          <a:srcRect l="11482" r="11482"/>
          <a:stretch/>
        </p:blipFill>
        <p:spPr>
          <a:xfrm>
            <a:off x="8518080" y="566432"/>
            <a:ext cx="3420523" cy="5288395"/>
          </a:xfrm>
          <a:prstGeom prst="rect">
            <a:avLst/>
          </a:prstGeom>
        </p:spPr>
      </p:pic>
    </p:spTree>
    <p:extLst>
      <p:ext uri="{BB962C8B-B14F-4D97-AF65-F5344CB8AC3E}">
        <p14:creationId xmlns:p14="http://schemas.microsoft.com/office/powerpoint/2010/main" val="147635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C6D9-D254-8885-E9BC-FAD427C43DA3}"/>
              </a:ext>
            </a:extLst>
          </p:cNvPr>
          <p:cNvSpPr>
            <a:spLocks noGrp="1"/>
          </p:cNvSpPr>
          <p:nvPr>
            <p:ph type="title"/>
          </p:nvPr>
        </p:nvSpPr>
        <p:spPr/>
        <p:txBody>
          <a:bodyPr/>
          <a:lstStyle/>
          <a:p>
            <a:r>
              <a:rPr lang="en-US" b="1"/>
              <a:t>Select Technician</a:t>
            </a:r>
            <a:br>
              <a:rPr lang="en-US" b="1"/>
            </a:br>
            <a:endParaRPr lang="en-US" b="1"/>
          </a:p>
        </p:txBody>
      </p:sp>
      <p:pic>
        <p:nvPicPr>
          <p:cNvPr id="6" name="Picture Placeholder 5">
            <a:extLst>
              <a:ext uri="{FF2B5EF4-FFF2-40B4-BE49-F238E27FC236}">
                <a16:creationId xmlns:a16="http://schemas.microsoft.com/office/drawing/2014/main" id="{E779FA2A-1942-3173-2FA2-B2889714BCA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8" b="68"/>
          <a:stretch/>
        </p:blipFill>
        <p:spPr>
          <a:xfrm>
            <a:off x="4525347" y="654483"/>
            <a:ext cx="7595118" cy="5214505"/>
          </a:xfrm>
        </p:spPr>
      </p:pic>
      <p:sp>
        <p:nvSpPr>
          <p:cNvPr id="4" name="Text Placeholder 3">
            <a:extLst>
              <a:ext uri="{FF2B5EF4-FFF2-40B4-BE49-F238E27FC236}">
                <a16:creationId xmlns:a16="http://schemas.microsoft.com/office/drawing/2014/main" id="{D3995225-48DD-495A-2BED-A5A98F4BBA5C}"/>
              </a:ext>
            </a:extLst>
          </p:cNvPr>
          <p:cNvSpPr>
            <a:spLocks noGrp="1"/>
          </p:cNvSpPr>
          <p:nvPr>
            <p:ph type="body" sz="half" idx="2"/>
          </p:nvPr>
        </p:nvSpPr>
        <p:spPr>
          <a:xfrm>
            <a:off x="593110" y="2057400"/>
            <a:ext cx="3932237" cy="3811588"/>
          </a:xfrm>
        </p:spPr>
        <p:txBody>
          <a:bodyPr/>
          <a:lstStyle/>
          <a:p>
            <a:r>
              <a:rPr lang="en-US"/>
              <a:t>The administrator is able to view all service details individually.</a:t>
            </a:r>
          </a:p>
        </p:txBody>
      </p:sp>
    </p:spTree>
    <p:extLst>
      <p:ext uri="{BB962C8B-B14F-4D97-AF65-F5344CB8AC3E}">
        <p14:creationId xmlns:p14="http://schemas.microsoft.com/office/powerpoint/2010/main" val="94522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779FA2A-1942-3173-2FA2-B2889714BCA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808" b="3808"/>
          <a:stretch/>
        </p:blipFill>
        <p:spPr>
          <a:xfrm>
            <a:off x="1616775" y="247317"/>
            <a:ext cx="9268475" cy="6363365"/>
          </a:xfrm>
        </p:spPr>
      </p:pic>
    </p:spTree>
    <p:extLst>
      <p:ext uri="{BB962C8B-B14F-4D97-AF65-F5344CB8AC3E}">
        <p14:creationId xmlns:p14="http://schemas.microsoft.com/office/powerpoint/2010/main" val="195462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7975-B660-4662-1F0B-BB78AB916D08}"/>
              </a:ext>
            </a:extLst>
          </p:cNvPr>
          <p:cNvSpPr>
            <a:spLocks noGrp="1"/>
          </p:cNvSpPr>
          <p:nvPr>
            <p:ph type="title"/>
          </p:nvPr>
        </p:nvSpPr>
        <p:spPr/>
        <p:txBody>
          <a:bodyPr/>
          <a:lstStyle/>
          <a:p>
            <a:r>
              <a:rPr lang="en-US" b="1"/>
              <a:t>Search for Technicians</a:t>
            </a:r>
          </a:p>
        </p:txBody>
      </p:sp>
      <p:pic>
        <p:nvPicPr>
          <p:cNvPr id="6" name="Picture Placeholder 5">
            <a:extLst>
              <a:ext uri="{FF2B5EF4-FFF2-40B4-BE49-F238E27FC236}">
                <a16:creationId xmlns:a16="http://schemas.microsoft.com/office/drawing/2014/main" id="{AA1AC950-713C-6A05-8155-506318004E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484" b="2484"/>
          <a:stretch/>
        </p:blipFill>
        <p:spPr/>
      </p:pic>
      <p:sp>
        <p:nvSpPr>
          <p:cNvPr id="4" name="Text Placeholder 3">
            <a:extLst>
              <a:ext uri="{FF2B5EF4-FFF2-40B4-BE49-F238E27FC236}">
                <a16:creationId xmlns:a16="http://schemas.microsoft.com/office/drawing/2014/main" id="{1FD05EBB-E088-10D4-1219-5C8E93C893FD}"/>
              </a:ext>
            </a:extLst>
          </p:cNvPr>
          <p:cNvSpPr>
            <a:spLocks noGrp="1"/>
          </p:cNvSpPr>
          <p:nvPr>
            <p:ph type="body" sz="half" idx="2"/>
          </p:nvPr>
        </p:nvSpPr>
        <p:spPr/>
        <p:txBody>
          <a:bodyPr/>
          <a:lstStyle/>
          <a:p>
            <a:r>
              <a:rPr lang="en-US"/>
              <a:t>As a user, you are a service technician responsible for filling in detailed service information and saving it to the database. To access your worksheets, it's important to search for your name accurately in the search box. If any errors occur, error messages will be displayed to help you correct them.</a:t>
            </a:r>
            <a:endParaRPr lang="en-US" b="0">
              <a:solidFill>
                <a:srgbClr val="0E101A"/>
              </a:solidFill>
              <a:effectLst/>
            </a:endParaRPr>
          </a:p>
        </p:txBody>
      </p:sp>
    </p:spTree>
    <p:extLst>
      <p:ext uri="{BB962C8B-B14F-4D97-AF65-F5344CB8AC3E}">
        <p14:creationId xmlns:p14="http://schemas.microsoft.com/office/powerpoint/2010/main" val="313261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A1AC950-713C-6A05-8155-506318004E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35" r="2235"/>
          <a:stretch/>
        </p:blipFill>
        <p:spPr>
          <a:xfrm>
            <a:off x="3715966" y="170968"/>
            <a:ext cx="8239328" cy="6505848"/>
          </a:xfrm>
        </p:spPr>
      </p:pic>
      <p:sp>
        <p:nvSpPr>
          <p:cNvPr id="3" name="Text Placeholder 2">
            <a:extLst>
              <a:ext uri="{FF2B5EF4-FFF2-40B4-BE49-F238E27FC236}">
                <a16:creationId xmlns:a16="http://schemas.microsoft.com/office/drawing/2014/main" id="{587FDD7C-1914-B5EE-CED1-A9C6ED05FC0A}"/>
              </a:ext>
            </a:extLst>
          </p:cNvPr>
          <p:cNvSpPr>
            <a:spLocks noGrp="1"/>
          </p:cNvSpPr>
          <p:nvPr>
            <p:ph type="body" sz="half" idx="2"/>
          </p:nvPr>
        </p:nvSpPr>
        <p:spPr>
          <a:xfrm>
            <a:off x="839788" y="2057400"/>
            <a:ext cx="2341157" cy="3811588"/>
          </a:xfrm>
        </p:spPr>
        <p:txBody>
          <a:bodyPr/>
          <a:lstStyle/>
          <a:p>
            <a:r>
              <a:rPr lang="en-US"/>
              <a:t>You will find the service information of the technician you have entered.</a:t>
            </a:r>
          </a:p>
        </p:txBody>
      </p:sp>
    </p:spTree>
    <p:extLst>
      <p:ext uri="{BB962C8B-B14F-4D97-AF65-F5344CB8AC3E}">
        <p14:creationId xmlns:p14="http://schemas.microsoft.com/office/powerpoint/2010/main" val="3437776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7975-B660-4662-1F0B-BB78AB916D08}"/>
              </a:ext>
            </a:extLst>
          </p:cNvPr>
          <p:cNvSpPr>
            <a:spLocks noGrp="1"/>
          </p:cNvSpPr>
          <p:nvPr>
            <p:ph type="title"/>
          </p:nvPr>
        </p:nvSpPr>
        <p:spPr>
          <a:xfrm>
            <a:off x="324222" y="497145"/>
            <a:ext cx="3932237" cy="1600200"/>
          </a:xfrm>
        </p:spPr>
        <p:txBody>
          <a:bodyPr/>
          <a:lstStyle/>
          <a:p>
            <a:r>
              <a:rPr lang="en-US" b="1"/>
              <a:t>Technician Service</a:t>
            </a:r>
          </a:p>
        </p:txBody>
      </p:sp>
      <p:pic>
        <p:nvPicPr>
          <p:cNvPr id="6" name="Picture Placeholder 5">
            <a:extLst>
              <a:ext uri="{FF2B5EF4-FFF2-40B4-BE49-F238E27FC236}">
                <a16:creationId xmlns:a16="http://schemas.microsoft.com/office/drawing/2014/main" id="{AA1AC950-713C-6A05-8155-506318004E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90" r="790"/>
          <a:stretch/>
        </p:blipFill>
        <p:spPr>
          <a:xfrm>
            <a:off x="3939702" y="194223"/>
            <a:ext cx="8142051" cy="6429037"/>
          </a:xfrm>
        </p:spPr>
      </p:pic>
      <p:sp>
        <p:nvSpPr>
          <p:cNvPr id="4" name="Text Placeholder 3">
            <a:extLst>
              <a:ext uri="{FF2B5EF4-FFF2-40B4-BE49-F238E27FC236}">
                <a16:creationId xmlns:a16="http://schemas.microsoft.com/office/drawing/2014/main" id="{1FD05EBB-E088-10D4-1219-5C8E93C893FD}"/>
              </a:ext>
            </a:extLst>
          </p:cNvPr>
          <p:cNvSpPr>
            <a:spLocks noGrp="1"/>
          </p:cNvSpPr>
          <p:nvPr>
            <p:ph type="body" sz="half" idx="2"/>
          </p:nvPr>
        </p:nvSpPr>
        <p:spPr>
          <a:xfrm>
            <a:off x="246401" y="2057400"/>
            <a:ext cx="3932237" cy="3811588"/>
          </a:xfrm>
        </p:spPr>
        <p:txBody>
          <a:bodyPr/>
          <a:lstStyle/>
          <a:p>
            <a:r>
              <a:rPr lang="en-US" b="0">
                <a:solidFill>
                  <a:srgbClr val="0E101A"/>
                </a:solidFill>
                <a:effectLst/>
              </a:rPr>
              <a:t>Technicians can document their daily work using the form in the figure, which automatically generates the current date.</a:t>
            </a:r>
          </a:p>
        </p:txBody>
      </p:sp>
    </p:spTree>
    <p:extLst>
      <p:ext uri="{BB962C8B-B14F-4D97-AF65-F5344CB8AC3E}">
        <p14:creationId xmlns:p14="http://schemas.microsoft.com/office/powerpoint/2010/main" val="51662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A1AC950-713C-6A05-8155-506318004E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904" b="9904"/>
          <a:stretch/>
        </p:blipFill>
        <p:spPr>
          <a:xfrm>
            <a:off x="1040860" y="214481"/>
            <a:ext cx="9902757" cy="6429037"/>
          </a:xfrm>
        </p:spPr>
      </p:pic>
    </p:spTree>
    <p:extLst>
      <p:ext uri="{BB962C8B-B14F-4D97-AF65-F5344CB8AC3E}">
        <p14:creationId xmlns:p14="http://schemas.microsoft.com/office/powerpoint/2010/main" val="211009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A1AC950-713C-6A05-8155-506318004E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61" r="2261"/>
          <a:stretch/>
        </p:blipFill>
        <p:spPr>
          <a:xfrm>
            <a:off x="3822970" y="351913"/>
            <a:ext cx="7590784" cy="5993752"/>
          </a:xfrm>
        </p:spPr>
      </p:pic>
      <p:sp>
        <p:nvSpPr>
          <p:cNvPr id="3" name="Text Placeholder 2">
            <a:extLst>
              <a:ext uri="{FF2B5EF4-FFF2-40B4-BE49-F238E27FC236}">
                <a16:creationId xmlns:a16="http://schemas.microsoft.com/office/drawing/2014/main" id="{907004B4-7E1B-4C7B-2121-E726188BDEDA}"/>
              </a:ext>
            </a:extLst>
          </p:cNvPr>
          <p:cNvSpPr>
            <a:spLocks noGrp="1"/>
          </p:cNvSpPr>
          <p:nvPr>
            <p:ph type="body" sz="half" idx="2"/>
          </p:nvPr>
        </p:nvSpPr>
        <p:spPr>
          <a:xfrm>
            <a:off x="350196" y="1318098"/>
            <a:ext cx="2791838" cy="3811588"/>
          </a:xfrm>
        </p:spPr>
        <p:txBody>
          <a:bodyPr/>
          <a:lstStyle/>
          <a:p>
            <a:r>
              <a:rPr lang="en-US"/>
              <a:t>Clicking on the table will reveal the "Update" button to edit information.</a:t>
            </a:r>
          </a:p>
        </p:txBody>
      </p:sp>
    </p:spTree>
    <p:extLst>
      <p:ext uri="{BB962C8B-B14F-4D97-AF65-F5344CB8AC3E}">
        <p14:creationId xmlns:p14="http://schemas.microsoft.com/office/powerpoint/2010/main" val="200835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A1AC950-713C-6A05-8155-506318004E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492" b="6492"/>
          <a:stretch/>
        </p:blipFill>
        <p:spPr>
          <a:xfrm>
            <a:off x="1040860" y="214481"/>
            <a:ext cx="9902757" cy="6429037"/>
          </a:xfrm>
        </p:spPr>
      </p:pic>
    </p:spTree>
    <p:extLst>
      <p:ext uri="{BB962C8B-B14F-4D97-AF65-F5344CB8AC3E}">
        <p14:creationId xmlns:p14="http://schemas.microsoft.com/office/powerpoint/2010/main" val="242270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C0D0-D7F2-5016-8577-B2942B4BE1CA}"/>
              </a:ext>
            </a:extLst>
          </p:cNvPr>
          <p:cNvSpPr>
            <a:spLocks noGrp="1"/>
          </p:cNvSpPr>
          <p:nvPr>
            <p:ph type="ctrTitle"/>
          </p:nvPr>
        </p:nvSpPr>
        <p:spPr>
          <a:xfrm>
            <a:off x="1524000" y="1122363"/>
            <a:ext cx="9144000" cy="1033008"/>
          </a:xfrm>
        </p:spPr>
        <p:txBody>
          <a:bodyPr/>
          <a:lstStyle/>
          <a:p>
            <a:r>
              <a:rPr lang="en-US" b="1"/>
              <a:t>Acknowledgement</a:t>
            </a:r>
          </a:p>
        </p:txBody>
      </p:sp>
      <p:sp>
        <p:nvSpPr>
          <p:cNvPr id="3" name="Subtitle 2">
            <a:extLst>
              <a:ext uri="{FF2B5EF4-FFF2-40B4-BE49-F238E27FC236}">
                <a16:creationId xmlns:a16="http://schemas.microsoft.com/office/drawing/2014/main" id="{7288577A-1BA7-E212-59A6-6A1C314EFC16}"/>
              </a:ext>
            </a:extLst>
          </p:cNvPr>
          <p:cNvSpPr>
            <a:spLocks noGrp="1"/>
          </p:cNvSpPr>
          <p:nvPr>
            <p:ph type="subTitle" idx="1"/>
          </p:nvPr>
        </p:nvSpPr>
        <p:spPr>
          <a:xfrm>
            <a:off x="335902" y="2230438"/>
            <a:ext cx="10332098" cy="3899774"/>
          </a:xfrm>
        </p:spPr>
        <p:txBody>
          <a:bodyPr>
            <a:normAutofit/>
          </a:bodyPr>
          <a:lstStyle/>
          <a:p>
            <a:pPr algn="just"/>
            <a:r>
              <a:rPr lang="en-US" sz="2500"/>
              <a:t>We would like to express our deepest gratitude to our committed teacher, Daw Myo Myo Than Naing, and our supportive parents. Their invaluable contribution has been instrumental in our academic pursuits. Their unwavering support and guidance have helped us navigate the complexities of programming, problem-solving, and software development. We are thankful for our teacher's patience and expertise, which have equipped us with essential skills and knowledge. Our parents' relentless encouragement has been a motivating force, inspiring us to excel and make meaningful contributions to the field. With their continued belief in our abilities, we are emboldened to pursue our software engineering journey with passion and determination.</a:t>
            </a:r>
          </a:p>
        </p:txBody>
      </p:sp>
    </p:spTree>
    <p:extLst>
      <p:ext uri="{BB962C8B-B14F-4D97-AF65-F5344CB8AC3E}">
        <p14:creationId xmlns:p14="http://schemas.microsoft.com/office/powerpoint/2010/main" val="1869720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A1AC950-713C-6A05-8155-506318004E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313" b="4313"/>
          <a:stretch/>
        </p:blipFill>
        <p:spPr>
          <a:xfrm>
            <a:off x="1215958" y="0"/>
            <a:ext cx="9902757" cy="6750996"/>
          </a:xfrm>
        </p:spPr>
      </p:pic>
    </p:spTree>
    <p:extLst>
      <p:ext uri="{BB962C8B-B14F-4D97-AF65-F5344CB8AC3E}">
        <p14:creationId xmlns:p14="http://schemas.microsoft.com/office/powerpoint/2010/main" val="421418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A1AC950-713C-6A05-8155-506318004E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073" b="4073"/>
          <a:stretch/>
        </p:blipFill>
        <p:spPr>
          <a:xfrm>
            <a:off x="1215958" y="0"/>
            <a:ext cx="9902757" cy="6750996"/>
          </a:xfrm>
        </p:spPr>
      </p:pic>
    </p:spTree>
    <p:extLst>
      <p:ext uri="{BB962C8B-B14F-4D97-AF65-F5344CB8AC3E}">
        <p14:creationId xmlns:p14="http://schemas.microsoft.com/office/powerpoint/2010/main" val="26033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C1A4DB-9F50-68E8-F152-361C0C77A8C9}"/>
              </a:ext>
            </a:extLst>
          </p:cNvPr>
          <p:cNvSpPr>
            <a:spLocks noGrp="1"/>
          </p:cNvSpPr>
          <p:nvPr>
            <p:ph type="title"/>
          </p:nvPr>
        </p:nvSpPr>
        <p:spPr>
          <a:xfrm>
            <a:off x="1483567" y="83976"/>
            <a:ext cx="8313577" cy="1180322"/>
          </a:xfrm>
        </p:spPr>
        <p:txBody>
          <a:bodyPr>
            <a:normAutofit/>
          </a:bodyPr>
          <a:lstStyle/>
          <a:p>
            <a:r>
              <a:rPr lang="en-US" sz="4400" b="1"/>
              <a:t>ER diagram for Database</a:t>
            </a:r>
          </a:p>
        </p:txBody>
      </p:sp>
      <p:pic>
        <p:nvPicPr>
          <p:cNvPr id="12" name="Picture Placeholder 11">
            <a:extLst>
              <a:ext uri="{FF2B5EF4-FFF2-40B4-BE49-F238E27FC236}">
                <a16:creationId xmlns:a16="http://schemas.microsoft.com/office/drawing/2014/main" id="{BA36F525-E81D-A594-57AD-27120EFF03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369" b="2369"/>
          <a:stretch/>
        </p:blipFill>
        <p:spPr>
          <a:xfrm>
            <a:off x="259702" y="2397967"/>
            <a:ext cx="11672596" cy="3592285"/>
          </a:xfrm>
        </p:spPr>
      </p:pic>
    </p:spTree>
    <p:extLst>
      <p:ext uri="{BB962C8B-B14F-4D97-AF65-F5344CB8AC3E}">
        <p14:creationId xmlns:p14="http://schemas.microsoft.com/office/powerpoint/2010/main" val="2509374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CDC381-4D6D-C234-B7B9-FA6AE58412A8}"/>
              </a:ext>
            </a:extLst>
          </p:cNvPr>
          <p:cNvSpPr>
            <a:spLocks noGrp="1"/>
          </p:cNvSpPr>
          <p:nvPr>
            <p:ph type="title"/>
          </p:nvPr>
        </p:nvSpPr>
        <p:spPr>
          <a:xfrm>
            <a:off x="391886" y="365125"/>
            <a:ext cx="10961914" cy="1325563"/>
          </a:xfrm>
        </p:spPr>
        <p:txBody>
          <a:bodyPr/>
          <a:lstStyle/>
          <a:p>
            <a:r>
              <a:rPr lang="en-US" b="1"/>
              <a:t>MySQL Query for Database</a:t>
            </a:r>
          </a:p>
        </p:txBody>
      </p:sp>
      <p:sp>
        <p:nvSpPr>
          <p:cNvPr id="6" name="Content Placeholder 5">
            <a:extLst>
              <a:ext uri="{FF2B5EF4-FFF2-40B4-BE49-F238E27FC236}">
                <a16:creationId xmlns:a16="http://schemas.microsoft.com/office/drawing/2014/main" id="{E2C0DFE8-7B13-A3BD-14D7-825DAD7B6BEA}"/>
              </a:ext>
            </a:extLst>
          </p:cNvPr>
          <p:cNvSpPr>
            <a:spLocks noGrp="1"/>
          </p:cNvSpPr>
          <p:nvPr>
            <p:ph sz="half" idx="1"/>
          </p:nvPr>
        </p:nvSpPr>
        <p:spPr>
          <a:xfrm>
            <a:off x="838200" y="1825625"/>
            <a:ext cx="5181600" cy="4351338"/>
          </a:xfrm>
        </p:spPr>
        <p:txBody>
          <a:bodyPr>
            <a:normAutofit fontScale="92500" lnSpcReduction="10000"/>
          </a:bodyPr>
          <a:lstStyle/>
          <a:p>
            <a:pPr marL="0" indent="0">
              <a:buNone/>
            </a:pPr>
            <a:r>
              <a:rPr lang="en-US" sz="1500"/>
              <a:t>create database dailylist;</a:t>
            </a:r>
          </a:p>
          <a:p>
            <a:pPr marL="0" indent="0">
              <a:buNone/>
            </a:pPr>
            <a:r>
              <a:rPr lang="en-US" sz="1600"/>
              <a:t>create table dailylist</a:t>
            </a:r>
            <a:r>
              <a:rPr lang="en-US" sz="1600" err="1"/>
              <a:t>.service_technician</a:t>
            </a:r>
            <a:r>
              <a:rPr lang="en-US" sz="1600"/>
              <a:t>(</a:t>
            </a:r>
          </a:p>
          <a:p>
            <a:pPr marL="0" indent="0">
              <a:buNone/>
            </a:pPr>
            <a:r>
              <a:rPr lang="en-US" sz="1600" u="sng"/>
              <a:t>technician</a:t>
            </a:r>
            <a:r>
              <a:rPr lang="en-US" sz="1600" u="sng" err="1"/>
              <a:t>_id</a:t>
            </a:r>
            <a:r>
              <a:rPr lang="en-US" sz="1600" u="sng"/>
              <a:t> </a:t>
            </a:r>
            <a:r>
              <a:rPr lang="en-US" sz="1600"/>
              <a:t>int not null primary key unique </a:t>
            </a:r>
            <a:r>
              <a:rPr lang="en-US" sz="1600" err="1"/>
              <a:t>auto_increment</a:t>
            </a:r>
            <a:r>
              <a:rPr lang="en-US" sz="1600"/>
              <a:t>,</a:t>
            </a:r>
          </a:p>
          <a:p>
            <a:pPr marL="0" indent="0">
              <a:buNone/>
            </a:pPr>
            <a:r>
              <a:rPr lang="en-US" sz="1600"/>
              <a:t>name varchar(50),</a:t>
            </a:r>
          </a:p>
          <a:p>
            <a:pPr marL="0" indent="0">
              <a:buNone/>
            </a:pPr>
            <a:r>
              <a:rPr lang="en-US" sz="1600"/>
              <a:t>age int,</a:t>
            </a:r>
          </a:p>
          <a:p>
            <a:pPr marL="0" indent="0">
              <a:buNone/>
            </a:pPr>
            <a:r>
              <a:rPr lang="en-US" sz="1600"/>
              <a:t>address varchar(50),</a:t>
            </a:r>
          </a:p>
          <a:p>
            <a:pPr marL="0" indent="0">
              <a:buNone/>
            </a:pPr>
            <a:r>
              <a:rPr lang="en-US" sz="1600"/>
              <a:t>phone varchar(20));</a:t>
            </a:r>
          </a:p>
        </p:txBody>
      </p:sp>
      <p:sp>
        <p:nvSpPr>
          <p:cNvPr id="2" name="Content Placeholder 1">
            <a:extLst>
              <a:ext uri="{FF2B5EF4-FFF2-40B4-BE49-F238E27FC236}">
                <a16:creationId xmlns:a16="http://schemas.microsoft.com/office/drawing/2014/main" id="{322A4176-6667-916A-81E7-022524B7569A}"/>
              </a:ext>
            </a:extLst>
          </p:cNvPr>
          <p:cNvSpPr>
            <a:spLocks noGrp="1"/>
          </p:cNvSpPr>
          <p:nvPr>
            <p:ph sz="half" idx="2"/>
          </p:nvPr>
        </p:nvSpPr>
        <p:spPr/>
        <p:txBody>
          <a:bodyPr>
            <a:normAutofit fontScale="92500" lnSpcReduction="10000"/>
          </a:bodyPr>
          <a:lstStyle/>
          <a:p>
            <a:pPr marL="0" indent="0">
              <a:buNone/>
            </a:pPr>
            <a:endParaRPr lang="en-US" sz="1500"/>
          </a:p>
          <a:p>
            <a:pPr marL="0" indent="0">
              <a:buNone/>
            </a:pPr>
            <a:r>
              <a:rPr lang="en-US" sz="1600"/>
              <a:t>create table dailylist</a:t>
            </a:r>
            <a:r>
              <a:rPr lang="en-US" sz="1600" err="1"/>
              <a:t>.service_detail</a:t>
            </a:r>
            <a:r>
              <a:rPr lang="en-US" sz="1600"/>
              <a:t>(</a:t>
            </a:r>
          </a:p>
          <a:p>
            <a:pPr marL="0" indent="0">
              <a:buNone/>
            </a:pPr>
            <a:r>
              <a:rPr lang="en-US" sz="1600" u="sng" err="1"/>
              <a:t>service_vouncher_no</a:t>
            </a:r>
            <a:r>
              <a:rPr lang="en-US" sz="1600"/>
              <a:t> int not null primary key unique,</a:t>
            </a:r>
          </a:p>
          <a:p>
            <a:pPr marL="0" indent="0">
              <a:buNone/>
            </a:pPr>
            <a:r>
              <a:rPr lang="en-US" sz="1600"/>
              <a:t>date </a:t>
            </a:r>
            <a:r>
              <a:rPr lang="en-US" sz="1600" err="1"/>
              <a:t>date</a:t>
            </a:r>
            <a:r>
              <a:rPr lang="en-US" sz="1600"/>
              <a:t>,</a:t>
            </a:r>
          </a:p>
          <a:p>
            <a:pPr marL="0" indent="0">
              <a:buNone/>
            </a:pPr>
            <a:r>
              <a:rPr lang="en-US" sz="1600" err="1"/>
              <a:t>customer_name</a:t>
            </a:r>
            <a:r>
              <a:rPr lang="en-US" sz="1600"/>
              <a:t> varchar(50),</a:t>
            </a:r>
          </a:p>
          <a:p>
            <a:pPr marL="0" indent="0">
              <a:buNone/>
            </a:pPr>
            <a:r>
              <a:rPr lang="en-US" sz="1600" err="1"/>
              <a:t>customer_phone</a:t>
            </a:r>
            <a:r>
              <a:rPr lang="en-US" sz="1600"/>
              <a:t> varchar(20),</a:t>
            </a:r>
          </a:p>
          <a:p>
            <a:pPr marL="0" indent="0">
              <a:buNone/>
            </a:pPr>
            <a:r>
              <a:rPr lang="en-US" sz="1600"/>
              <a:t>error varchar(1000),</a:t>
            </a:r>
          </a:p>
          <a:p>
            <a:pPr marL="0" indent="0">
              <a:buNone/>
            </a:pPr>
            <a:r>
              <a:rPr lang="en-US" sz="1600"/>
              <a:t>model varchar(50),</a:t>
            </a:r>
          </a:p>
          <a:p>
            <a:pPr marL="0" indent="0">
              <a:buNone/>
            </a:pPr>
            <a:r>
              <a:rPr lang="en-US" sz="1600"/>
              <a:t>solution varchar(1000),</a:t>
            </a:r>
          </a:p>
          <a:p>
            <a:pPr marL="0" indent="0">
              <a:buNone/>
            </a:pPr>
            <a:r>
              <a:rPr lang="en-US" sz="1600"/>
              <a:t>remark varchar(1000),</a:t>
            </a:r>
          </a:p>
          <a:p>
            <a:pPr marL="0" indent="0">
              <a:buNone/>
            </a:pPr>
            <a:r>
              <a:rPr lang="en-US" sz="1600" u="sng" err="1"/>
              <a:t>technician_id</a:t>
            </a:r>
            <a:r>
              <a:rPr lang="en-US" sz="1600" u="sng"/>
              <a:t> </a:t>
            </a:r>
            <a:r>
              <a:rPr lang="en-US" sz="1600"/>
              <a:t>int,</a:t>
            </a:r>
          </a:p>
          <a:p>
            <a:pPr marL="0" indent="0">
              <a:buNone/>
            </a:pPr>
            <a:r>
              <a:rPr lang="en-US" sz="1600"/>
              <a:t>foreign key (</a:t>
            </a:r>
            <a:r>
              <a:rPr lang="en-US" sz="1600" u="sng" err="1"/>
              <a:t>technician_id</a:t>
            </a:r>
            <a:r>
              <a:rPr lang="en-US" sz="1600"/>
              <a:t>) references </a:t>
            </a:r>
            <a:r>
              <a:rPr lang="en-US" sz="1600" err="1"/>
              <a:t>dailylist.service_technician</a:t>
            </a:r>
            <a:r>
              <a:rPr lang="en-US" sz="1600"/>
              <a:t>(</a:t>
            </a:r>
            <a:r>
              <a:rPr lang="en-US" sz="1600" u="sng" err="1"/>
              <a:t>technician_id</a:t>
            </a:r>
            <a:r>
              <a:rPr lang="en-US" sz="1600"/>
              <a:t>) on delete cascade on update cascade);</a:t>
            </a:r>
          </a:p>
          <a:p>
            <a:endParaRPr lang="en-US" sz="1300"/>
          </a:p>
        </p:txBody>
      </p:sp>
    </p:spTree>
    <p:extLst>
      <p:ext uri="{BB962C8B-B14F-4D97-AF65-F5344CB8AC3E}">
        <p14:creationId xmlns:p14="http://schemas.microsoft.com/office/powerpoint/2010/main" val="411932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F1D1-78B6-6F6E-4BE0-F9D477E4DAE2}"/>
              </a:ext>
            </a:extLst>
          </p:cNvPr>
          <p:cNvSpPr>
            <a:spLocks noGrp="1"/>
          </p:cNvSpPr>
          <p:nvPr>
            <p:ph type="ctrTitle"/>
          </p:nvPr>
        </p:nvSpPr>
        <p:spPr/>
        <p:txBody>
          <a:bodyPr/>
          <a:lstStyle/>
          <a:p>
            <a:r>
              <a:rPr lang="en-US" b="1"/>
              <a:t>Team</a:t>
            </a:r>
          </a:p>
        </p:txBody>
      </p:sp>
      <p:sp>
        <p:nvSpPr>
          <p:cNvPr id="3" name="Subtitle 2">
            <a:extLst>
              <a:ext uri="{FF2B5EF4-FFF2-40B4-BE49-F238E27FC236}">
                <a16:creationId xmlns:a16="http://schemas.microsoft.com/office/drawing/2014/main" id="{BA0CE671-9E81-3A1D-31CC-D603D1A71C83}"/>
              </a:ext>
            </a:extLst>
          </p:cNvPr>
          <p:cNvSpPr>
            <a:spLocks noGrp="1"/>
          </p:cNvSpPr>
          <p:nvPr>
            <p:ph type="subTitle" idx="1"/>
          </p:nvPr>
        </p:nvSpPr>
        <p:spPr/>
        <p:txBody>
          <a:bodyPr/>
          <a:lstStyle/>
          <a:p>
            <a:r>
              <a:rPr lang="en-US"/>
              <a:t>Our team only consists of two members: Thura</a:t>
            </a:r>
            <a:r>
              <a:rPr lang="my-MM"/>
              <a:t> </a:t>
            </a:r>
            <a:r>
              <a:rPr lang="en-US"/>
              <a:t>Min Thein and</a:t>
            </a:r>
          </a:p>
          <a:p>
            <a:r>
              <a:rPr lang="en-US"/>
              <a:t> Zaw Myat Minn.</a:t>
            </a:r>
          </a:p>
        </p:txBody>
      </p:sp>
    </p:spTree>
    <p:extLst>
      <p:ext uri="{BB962C8B-B14F-4D97-AF65-F5344CB8AC3E}">
        <p14:creationId xmlns:p14="http://schemas.microsoft.com/office/powerpoint/2010/main" val="314242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121C-6C5C-03D3-3B24-8185F7E46BA9}"/>
              </a:ext>
            </a:extLst>
          </p:cNvPr>
          <p:cNvSpPr>
            <a:spLocks noGrp="1"/>
          </p:cNvSpPr>
          <p:nvPr>
            <p:ph type="ctrTitle"/>
          </p:nvPr>
        </p:nvSpPr>
        <p:spPr/>
        <p:txBody>
          <a:bodyPr/>
          <a:lstStyle/>
          <a:p>
            <a:r>
              <a:rPr lang="en-US" b="1"/>
              <a:t>Description</a:t>
            </a:r>
          </a:p>
        </p:txBody>
      </p:sp>
      <p:sp>
        <p:nvSpPr>
          <p:cNvPr id="3" name="Content Placeholder 2">
            <a:extLst>
              <a:ext uri="{FF2B5EF4-FFF2-40B4-BE49-F238E27FC236}">
                <a16:creationId xmlns:a16="http://schemas.microsoft.com/office/drawing/2014/main" id="{3F26D412-841A-CEC2-D0FF-FD6E8A7B6A3F}"/>
              </a:ext>
            </a:extLst>
          </p:cNvPr>
          <p:cNvSpPr>
            <a:spLocks noGrp="1"/>
          </p:cNvSpPr>
          <p:nvPr>
            <p:ph type="subTitle" idx="1"/>
          </p:nvPr>
        </p:nvSpPr>
        <p:spPr/>
        <p:txBody>
          <a:bodyPr/>
          <a:lstStyle/>
          <a:p>
            <a:r>
              <a:rPr lang="en-US"/>
              <a:t>This application is designed for Service Technicians who need to maintain a daily record of their services. It is window-based and developed using Java Swing.</a:t>
            </a:r>
          </a:p>
        </p:txBody>
      </p:sp>
    </p:spTree>
    <p:extLst>
      <p:ext uri="{BB962C8B-B14F-4D97-AF65-F5344CB8AC3E}">
        <p14:creationId xmlns:p14="http://schemas.microsoft.com/office/powerpoint/2010/main" val="78745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3EC15-B5C5-9B7F-4548-0038016793D2}"/>
              </a:ext>
            </a:extLst>
          </p:cNvPr>
          <p:cNvSpPr>
            <a:spLocks noGrp="1"/>
          </p:cNvSpPr>
          <p:nvPr>
            <p:ph type="title"/>
          </p:nvPr>
        </p:nvSpPr>
        <p:spPr/>
        <p:txBody>
          <a:bodyPr/>
          <a:lstStyle/>
          <a:p>
            <a:r>
              <a:rPr lang="en-US" b="1"/>
              <a:t>Main UI</a:t>
            </a:r>
          </a:p>
        </p:txBody>
      </p:sp>
      <p:pic>
        <p:nvPicPr>
          <p:cNvPr id="8" name="Picture Placeholder 7">
            <a:extLst>
              <a:ext uri="{FF2B5EF4-FFF2-40B4-BE49-F238E27FC236}">
                <a16:creationId xmlns:a16="http://schemas.microsoft.com/office/drawing/2014/main" id="{4B1186CD-1EDE-B314-78FF-DA1B0F34755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947" b="3947"/>
          <a:stretch/>
        </p:blipFill>
        <p:spPr>
          <a:xfrm>
            <a:off x="5180012" y="992187"/>
            <a:ext cx="6172200" cy="4873625"/>
          </a:xfrm>
        </p:spPr>
      </p:pic>
      <p:sp>
        <p:nvSpPr>
          <p:cNvPr id="6" name="Text Placeholder 5">
            <a:extLst>
              <a:ext uri="{FF2B5EF4-FFF2-40B4-BE49-F238E27FC236}">
                <a16:creationId xmlns:a16="http://schemas.microsoft.com/office/drawing/2014/main" id="{0F6A985B-EBBB-5900-AD28-5AE7D4AAE5F7}"/>
              </a:ext>
            </a:extLst>
          </p:cNvPr>
          <p:cNvSpPr>
            <a:spLocks noGrp="1"/>
          </p:cNvSpPr>
          <p:nvPr>
            <p:ph type="body" sz="half" idx="2"/>
          </p:nvPr>
        </p:nvSpPr>
        <p:spPr/>
        <p:txBody>
          <a:bodyPr/>
          <a:lstStyle/>
          <a:p>
            <a:r>
              <a:rPr lang="en-US"/>
              <a:t>When running this application, the first thing we will see is a figure. When it reaches a certain point, there will be two options available: (1) Admin and (2) Service Technician.</a:t>
            </a:r>
          </a:p>
        </p:txBody>
      </p:sp>
    </p:spTree>
    <p:extLst>
      <p:ext uri="{BB962C8B-B14F-4D97-AF65-F5344CB8AC3E}">
        <p14:creationId xmlns:p14="http://schemas.microsoft.com/office/powerpoint/2010/main" val="23153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3EC15-B5C5-9B7F-4548-0038016793D2}"/>
              </a:ext>
            </a:extLst>
          </p:cNvPr>
          <p:cNvSpPr>
            <a:spLocks noGrp="1"/>
          </p:cNvSpPr>
          <p:nvPr>
            <p:ph type="title"/>
          </p:nvPr>
        </p:nvSpPr>
        <p:spPr/>
        <p:txBody>
          <a:bodyPr/>
          <a:lstStyle/>
          <a:p>
            <a:r>
              <a:rPr lang="en-US" b="1"/>
              <a:t>A D M I N</a:t>
            </a:r>
          </a:p>
        </p:txBody>
      </p:sp>
      <p:pic>
        <p:nvPicPr>
          <p:cNvPr id="8" name="Picture Placeholder 7">
            <a:extLst>
              <a:ext uri="{FF2B5EF4-FFF2-40B4-BE49-F238E27FC236}">
                <a16:creationId xmlns:a16="http://schemas.microsoft.com/office/drawing/2014/main" id="{4B1186CD-1EDE-B314-78FF-DA1B0F34755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91" b="2291"/>
          <a:stretch/>
        </p:blipFill>
        <p:spPr>
          <a:xfrm>
            <a:off x="4772025" y="987425"/>
            <a:ext cx="6881910" cy="4873625"/>
          </a:xfrm>
        </p:spPr>
      </p:pic>
      <p:sp>
        <p:nvSpPr>
          <p:cNvPr id="6" name="Text Placeholder 5">
            <a:extLst>
              <a:ext uri="{FF2B5EF4-FFF2-40B4-BE49-F238E27FC236}">
                <a16:creationId xmlns:a16="http://schemas.microsoft.com/office/drawing/2014/main" id="{0F6A985B-EBBB-5900-AD28-5AE7D4AAE5F7}"/>
              </a:ext>
            </a:extLst>
          </p:cNvPr>
          <p:cNvSpPr>
            <a:spLocks noGrp="1"/>
          </p:cNvSpPr>
          <p:nvPr>
            <p:ph type="body" sz="half" idx="2"/>
          </p:nvPr>
        </p:nvSpPr>
        <p:spPr/>
        <p:txBody>
          <a:bodyPr/>
          <a:lstStyle/>
          <a:p>
            <a:r>
              <a:rPr lang="en-US"/>
              <a:t>In order to access the Admin panel, a password is required as indicated in the figure. However, in this particular application, the Admin password is always set as "admin".</a:t>
            </a:r>
          </a:p>
        </p:txBody>
      </p:sp>
    </p:spTree>
    <p:extLst>
      <p:ext uri="{BB962C8B-B14F-4D97-AF65-F5344CB8AC3E}">
        <p14:creationId xmlns:p14="http://schemas.microsoft.com/office/powerpoint/2010/main" val="91427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3EC15-B5C5-9B7F-4548-0038016793D2}"/>
              </a:ext>
            </a:extLst>
          </p:cNvPr>
          <p:cNvSpPr>
            <a:spLocks noGrp="1"/>
          </p:cNvSpPr>
          <p:nvPr>
            <p:ph type="title"/>
          </p:nvPr>
        </p:nvSpPr>
        <p:spPr/>
        <p:txBody>
          <a:bodyPr/>
          <a:lstStyle/>
          <a:p>
            <a:r>
              <a:rPr lang="en-US" b="1"/>
              <a:t>Setting</a:t>
            </a:r>
          </a:p>
        </p:txBody>
      </p:sp>
      <p:pic>
        <p:nvPicPr>
          <p:cNvPr id="8" name="Picture Placeholder 7">
            <a:extLst>
              <a:ext uri="{FF2B5EF4-FFF2-40B4-BE49-F238E27FC236}">
                <a16:creationId xmlns:a16="http://schemas.microsoft.com/office/drawing/2014/main" id="{4B1186CD-1EDE-B314-78FF-DA1B0F34755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063" b="5063"/>
          <a:stretch/>
        </p:blipFill>
        <p:spPr>
          <a:xfrm>
            <a:off x="4211782" y="572655"/>
            <a:ext cx="7897091" cy="5288395"/>
          </a:xfrm>
        </p:spPr>
      </p:pic>
      <p:sp>
        <p:nvSpPr>
          <p:cNvPr id="6" name="Text Placeholder 5">
            <a:extLst>
              <a:ext uri="{FF2B5EF4-FFF2-40B4-BE49-F238E27FC236}">
                <a16:creationId xmlns:a16="http://schemas.microsoft.com/office/drawing/2014/main" id="{0F6A985B-EBBB-5900-AD28-5AE7D4AAE5F7}"/>
              </a:ext>
            </a:extLst>
          </p:cNvPr>
          <p:cNvSpPr>
            <a:spLocks noGrp="1"/>
          </p:cNvSpPr>
          <p:nvPr>
            <p:ph type="body" sz="half" idx="2"/>
          </p:nvPr>
        </p:nvSpPr>
        <p:spPr>
          <a:xfrm>
            <a:off x="396443" y="2049462"/>
            <a:ext cx="3932237" cy="3811588"/>
          </a:xfrm>
        </p:spPr>
        <p:txBody>
          <a:bodyPr/>
          <a:lstStyle/>
          <a:p>
            <a:r>
              <a:rPr lang="en-US"/>
              <a:t>Once you enter the correct password, the admin UI will display as shown in the figure. Within the settings, there are two options available: adding a technician or updating an existing technician's information.</a:t>
            </a:r>
          </a:p>
        </p:txBody>
      </p:sp>
    </p:spTree>
    <p:extLst>
      <p:ext uri="{BB962C8B-B14F-4D97-AF65-F5344CB8AC3E}">
        <p14:creationId xmlns:p14="http://schemas.microsoft.com/office/powerpoint/2010/main" val="384154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3EC15-B5C5-9B7F-4548-0038016793D2}"/>
              </a:ext>
            </a:extLst>
          </p:cNvPr>
          <p:cNvSpPr>
            <a:spLocks noGrp="1"/>
          </p:cNvSpPr>
          <p:nvPr>
            <p:ph type="title"/>
          </p:nvPr>
        </p:nvSpPr>
        <p:spPr/>
        <p:txBody>
          <a:bodyPr/>
          <a:lstStyle/>
          <a:p>
            <a:r>
              <a:rPr lang="en-US" b="1"/>
              <a:t>Add Technician</a:t>
            </a:r>
          </a:p>
        </p:txBody>
      </p:sp>
      <p:pic>
        <p:nvPicPr>
          <p:cNvPr id="8" name="Picture Placeholder 7">
            <a:extLst>
              <a:ext uri="{FF2B5EF4-FFF2-40B4-BE49-F238E27FC236}">
                <a16:creationId xmlns:a16="http://schemas.microsoft.com/office/drawing/2014/main" id="{4B1186CD-1EDE-B314-78FF-DA1B0F34755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063" b="5063"/>
          <a:stretch/>
        </p:blipFill>
        <p:spPr>
          <a:xfrm>
            <a:off x="4211782" y="572655"/>
            <a:ext cx="7897091" cy="5288395"/>
          </a:xfrm>
        </p:spPr>
      </p:pic>
      <p:sp>
        <p:nvSpPr>
          <p:cNvPr id="6" name="Text Placeholder 5">
            <a:extLst>
              <a:ext uri="{FF2B5EF4-FFF2-40B4-BE49-F238E27FC236}">
                <a16:creationId xmlns:a16="http://schemas.microsoft.com/office/drawing/2014/main" id="{0F6A985B-EBBB-5900-AD28-5AE7D4AAE5F7}"/>
              </a:ext>
            </a:extLst>
          </p:cNvPr>
          <p:cNvSpPr>
            <a:spLocks noGrp="1"/>
          </p:cNvSpPr>
          <p:nvPr>
            <p:ph type="body" sz="half" idx="2"/>
          </p:nvPr>
        </p:nvSpPr>
        <p:spPr>
          <a:xfrm>
            <a:off x="396444" y="2049462"/>
            <a:ext cx="3727688" cy="3811588"/>
          </a:xfrm>
        </p:spPr>
        <p:txBody>
          <a:bodyPr/>
          <a:lstStyle/>
          <a:p>
            <a:r>
              <a:rPr lang="en-US"/>
              <a:t>The administrator has the ability to add a new technician to the system.</a:t>
            </a:r>
          </a:p>
          <a:p>
            <a:endParaRPr lang="en-US"/>
          </a:p>
        </p:txBody>
      </p:sp>
    </p:spTree>
    <p:extLst>
      <p:ext uri="{BB962C8B-B14F-4D97-AF65-F5344CB8AC3E}">
        <p14:creationId xmlns:p14="http://schemas.microsoft.com/office/powerpoint/2010/main" val="58269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B1186CD-1EDE-B314-78FF-DA1B0F34755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162" r="3162"/>
          <a:stretch/>
        </p:blipFill>
        <p:spPr>
          <a:xfrm>
            <a:off x="6849372" y="572652"/>
            <a:ext cx="4048784" cy="5288395"/>
          </a:xfrm>
        </p:spPr>
      </p:pic>
      <p:pic>
        <p:nvPicPr>
          <p:cNvPr id="2" name="Picture Placeholder 7">
            <a:extLst>
              <a:ext uri="{FF2B5EF4-FFF2-40B4-BE49-F238E27FC236}">
                <a16:creationId xmlns:a16="http://schemas.microsoft.com/office/drawing/2014/main" id="{55073C1E-40A1-DFD9-005B-932559AD7035}"/>
              </a:ext>
            </a:extLst>
          </p:cNvPr>
          <p:cNvPicPr>
            <a:picLocks noChangeAspect="1"/>
          </p:cNvPicPr>
          <p:nvPr/>
        </p:nvPicPr>
        <p:blipFill>
          <a:blip r:embed="rId3">
            <a:extLst>
              <a:ext uri="{28A0092B-C50C-407E-A947-70E740481C1C}">
                <a14:useLocalDpi xmlns:a14="http://schemas.microsoft.com/office/drawing/2010/main" val="0"/>
              </a:ext>
            </a:extLst>
          </a:blip>
          <a:srcRect l="4461" r="4461"/>
          <a:stretch/>
        </p:blipFill>
        <p:spPr>
          <a:xfrm>
            <a:off x="1599069" y="572652"/>
            <a:ext cx="3932238" cy="5288395"/>
          </a:xfrm>
          <a:prstGeom prst="rect">
            <a:avLst/>
          </a:prstGeom>
        </p:spPr>
      </p:pic>
    </p:spTree>
    <p:extLst>
      <p:ext uri="{BB962C8B-B14F-4D97-AF65-F5344CB8AC3E}">
        <p14:creationId xmlns:p14="http://schemas.microsoft.com/office/powerpoint/2010/main" val="395510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585</Words>
  <Application>Microsoft Office PowerPoint</Application>
  <PresentationFormat>Widescreen</PresentationFormat>
  <Paragraphs>48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Service Daily Record </vt:lpstr>
      <vt:lpstr>Acknowledgement</vt:lpstr>
      <vt:lpstr>Team</vt:lpstr>
      <vt:lpstr>Description</vt:lpstr>
      <vt:lpstr>Main UI</vt:lpstr>
      <vt:lpstr>A D M I N</vt:lpstr>
      <vt:lpstr>Setting</vt:lpstr>
      <vt:lpstr>Add Technician</vt:lpstr>
      <vt:lpstr>PowerPoint Presentation</vt:lpstr>
      <vt:lpstr>Update Technician</vt:lpstr>
      <vt:lpstr>PowerPoint Presentation</vt:lpstr>
      <vt:lpstr>Select Technician </vt:lpstr>
      <vt:lpstr>PowerPoint Presentation</vt:lpstr>
      <vt:lpstr>Search for Technicians</vt:lpstr>
      <vt:lpstr>PowerPoint Presentation</vt:lpstr>
      <vt:lpstr>Technician Service</vt:lpstr>
      <vt:lpstr>PowerPoint Presentation</vt:lpstr>
      <vt:lpstr>PowerPoint Presentation</vt:lpstr>
      <vt:lpstr>PowerPoint Presentation</vt:lpstr>
      <vt:lpstr>PowerPoint Presentation</vt:lpstr>
      <vt:lpstr>PowerPoint Presentation</vt:lpstr>
      <vt:lpstr>ER diagram for Database</vt:lpstr>
      <vt:lpstr>MySQL Query for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Daily Record </dc:title>
  <dc:creator>Zaw Myat Minn</dc:creator>
  <cp:lastModifiedBy>Zaw Myat Minn</cp:lastModifiedBy>
  <cp:revision>33</cp:revision>
  <dcterms:created xsi:type="dcterms:W3CDTF">2023-08-04T16:10:51Z</dcterms:created>
  <dcterms:modified xsi:type="dcterms:W3CDTF">2023-08-10T12:05:57Z</dcterms:modified>
</cp:coreProperties>
</file>