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107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18-Sep-25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18-Sep-25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18-Sep-25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18-Sep-25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18-Sep-25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18-Sep-25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18-Sep-25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18-Sep-25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18-Sep-25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18-Sep-25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18-Sep-25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18-Sep-25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Codex + HRMS Clean Architecture Demo (.NET 8)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Step-by-step project workflow with Codex PRs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 #3 – DataAccess &amp; EF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rPr dirty="0"/>
              <a:t>Added </a:t>
            </a:r>
            <a:r>
              <a:rPr dirty="0" err="1"/>
              <a:t>AppDbContext</a:t>
            </a:r>
            <a:r>
              <a:rPr dirty="0"/>
              <a:t> + Repositories</a:t>
            </a:r>
          </a:p>
          <a:p>
            <a:pPr>
              <a:defRPr sz="2000"/>
            </a:pPr>
            <a:r>
              <a:rPr dirty="0"/>
              <a:t>EF Core configurations + migrations (</a:t>
            </a:r>
            <a:r>
              <a:rPr dirty="0" err="1"/>
              <a:t>InitialCreate</a:t>
            </a:r>
            <a:r>
              <a:rPr dirty="0"/>
              <a:t>)</a:t>
            </a:r>
          </a:p>
          <a:p>
            <a:pPr>
              <a:defRPr sz="2000"/>
            </a:pPr>
            <a:r>
              <a:rPr dirty="0"/>
              <a:t>Design-time </a:t>
            </a:r>
            <a:r>
              <a:rPr dirty="0" err="1"/>
              <a:t>DbContext</a:t>
            </a:r>
            <a:r>
              <a:rPr dirty="0"/>
              <a:t> factory</a:t>
            </a:r>
          </a:p>
          <a:p>
            <a:pPr algn="l">
              <a:defRPr sz="1200"/>
            </a:pPr>
            <a:r>
              <a:rPr sz="2000" dirty="0"/>
              <a:t>Prompt: Add </a:t>
            </a:r>
            <a:r>
              <a:rPr sz="2000" dirty="0" err="1"/>
              <a:t>DbContext</a:t>
            </a:r>
            <a:r>
              <a:rPr sz="2000" dirty="0"/>
              <a:t>, repositories, EF </a:t>
            </a:r>
            <a:r>
              <a:rPr sz="2000" dirty="0" err="1"/>
              <a:t>config</a:t>
            </a:r>
            <a:r>
              <a:rPr sz="2000" dirty="0"/>
              <a:t>, design-time factory, migration.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 #4 – Services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rPr dirty="0"/>
              <a:t>Services: Department, Employee, </a:t>
            </a:r>
            <a:r>
              <a:rPr dirty="0" err="1"/>
              <a:t>LeaveBalance</a:t>
            </a:r>
            <a:endParaRPr dirty="0"/>
          </a:p>
          <a:p>
            <a:pPr>
              <a:defRPr sz="2000"/>
            </a:pPr>
            <a:r>
              <a:rPr dirty="0"/>
              <a:t>DTO-based CRUD + validation</a:t>
            </a:r>
          </a:p>
          <a:p>
            <a:pPr>
              <a:defRPr sz="2000"/>
            </a:pPr>
            <a:r>
              <a:rPr dirty="0"/>
              <a:t>Registered in DI container</a:t>
            </a:r>
          </a:p>
          <a:p>
            <a:pPr>
              <a:defRPr sz="2000"/>
            </a:pPr>
            <a:r>
              <a:rPr dirty="0"/>
              <a:t>Smoke tests with </a:t>
            </a:r>
            <a:r>
              <a:rPr dirty="0" err="1"/>
              <a:t>InMemory</a:t>
            </a:r>
            <a:r>
              <a:rPr dirty="0"/>
              <a:t> EF</a:t>
            </a:r>
          </a:p>
          <a:p>
            <a:pPr algn="l">
              <a:defRPr sz="1200"/>
            </a:pPr>
            <a:r>
              <a:rPr sz="2000" dirty="0"/>
              <a:t>Prompt: Add services for </a:t>
            </a:r>
            <a:r>
              <a:rPr sz="2000" dirty="0" err="1"/>
              <a:t>Dept</a:t>
            </a:r>
            <a:r>
              <a:rPr sz="2000" dirty="0"/>
              <a:t>/</a:t>
            </a:r>
            <a:r>
              <a:rPr sz="2000" dirty="0" err="1"/>
              <a:t>Emp</a:t>
            </a:r>
            <a:r>
              <a:rPr sz="2000" dirty="0"/>
              <a:t>/Leave; use repos + validation; register DI; add tests.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 #5 – API Controllers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rPr dirty="0"/>
              <a:t>Added Departments, Employees, </a:t>
            </a:r>
            <a:r>
              <a:rPr dirty="0" err="1"/>
              <a:t>LeaveBalances</a:t>
            </a:r>
            <a:r>
              <a:rPr dirty="0"/>
              <a:t> controllers</a:t>
            </a:r>
          </a:p>
          <a:p>
            <a:pPr>
              <a:defRPr sz="2000"/>
            </a:pPr>
            <a:r>
              <a:rPr dirty="0"/>
              <a:t>CRUD endpoints + paging</a:t>
            </a:r>
          </a:p>
          <a:p>
            <a:pPr>
              <a:defRPr sz="2000"/>
            </a:pPr>
            <a:r>
              <a:rPr dirty="0"/>
              <a:t>RFC 7807 error handling</a:t>
            </a:r>
          </a:p>
          <a:p>
            <a:pPr>
              <a:defRPr sz="2000"/>
            </a:pPr>
            <a:r>
              <a:rPr dirty="0"/>
              <a:t>Swagger enabled</a:t>
            </a:r>
          </a:p>
          <a:p>
            <a:pPr algn="l">
              <a:defRPr sz="1200"/>
            </a:pPr>
            <a:r>
              <a:rPr sz="2000" dirty="0"/>
              <a:t>Prompt: Add controllers (</a:t>
            </a:r>
            <a:r>
              <a:rPr sz="2000" dirty="0" err="1"/>
              <a:t>Dept</a:t>
            </a:r>
            <a:r>
              <a:rPr sz="2000" dirty="0"/>
              <a:t>/</a:t>
            </a:r>
            <a:r>
              <a:rPr sz="2000" dirty="0" err="1"/>
              <a:t>Emp</a:t>
            </a:r>
            <a:r>
              <a:rPr sz="2000" dirty="0"/>
              <a:t>/</a:t>
            </a:r>
            <a:r>
              <a:rPr sz="2000" dirty="0" err="1"/>
              <a:t>LeaveBalance</a:t>
            </a:r>
            <a:r>
              <a:rPr sz="2000" dirty="0"/>
              <a:t>); CRUD + paging; error handling; Swagger.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 #6 – MVC UI Scaffold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rPr dirty="0"/>
              <a:t>Added MVC folders (Controllers, Views, Models)</a:t>
            </a:r>
          </a:p>
          <a:p>
            <a:pPr>
              <a:defRPr sz="2000"/>
            </a:pPr>
            <a:r>
              <a:rPr dirty="0" err="1"/>
              <a:t>HomeController</a:t>
            </a:r>
            <a:r>
              <a:rPr dirty="0"/>
              <a:t> + </a:t>
            </a:r>
            <a:r>
              <a:rPr dirty="0" err="1"/>
              <a:t>Index.cshtml</a:t>
            </a:r>
            <a:r>
              <a:rPr dirty="0"/>
              <a:t> placeholder</a:t>
            </a:r>
          </a:p>
          <a:p>
            <a:pPr>
              <a:defRPr sz="2000"/>
            </a:pPr>
            <a:r>
              <a:rPr dirty="0"/>
              <a:t>Shared _</a:t>
            </a:r>
            <a:r>
              <a:rPr dirty="0" err="1"/>
              <a:t>Layout.cshtml</a:t>
            </a:r>
            <a:r>
              <a:rPr dirty="0"/>
              <a:t> with Bootstrap </a:t>
            </a:r>
            <a:r>
              <a:rPr dirty="0" err="1"/>
              <a:t>navbar</a:t>
            </a:r>
            <a:endParaRPr dirty="0"/>
          </a:p>
          <a:p>
            <a:pPr algn="l">
              <a:defRPr sz="1200"/>
            </a:pPr>
            <a:r>
              <a:rPr sz="2000" dirty="0"/>
              <a:t>Prompt: Scaffold MVC UI (</a:t>
            </a:r>
            <a:r>
              <a:rPr sz="2000" dirty="0" err="1"/>
              <a:t>HomeController</a:t>
            </a:r>
            <a:r>
              <a:rPr sz="2000" dirty="0"/>
              <a:t>, </a:t>
            </a:r>
            <a:r>
              <a:rPr sz="2000" dirty="0" err="1"/>
              <a:t>Index.cshtml</a:t>
            </a:r>
            <a:r>
              <a:rPr sz="2000" dirty="0"/>
              <a:t>, Layout, </a:t>
            </a:r>
            <a:r>
              <a:rPr sz="2000" dirty="0" err="1"/>
              <a:t>ViewStart</a:t>
            </a:r>
            <a:r>
              <a:rPr sz="2000" dirty="0"/>
              <a:t>, </a:t>
            </a:r>
            <a:r>
              <a:rPr sz="2000" dirty="0" err="1"/>
              <a:t>ViewImports</a:t>
            </a:r>
            <a:r>
              <a:rPr sz="2000" dirty="0"/>
              <a:t>).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 #7 – MVC CRUD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rPr dirty="0"/>
              <a:t>Employees CRUD (controller + views)</a:t>
            </a:r>
          </a:p>
          <a:p>
            <a:pPr>
              <a:defRPr sz="2000"/>
            </a:pPr>
            <a:r>
              <a:rPr dirty="0"/>
              <a:t>Departments CRUD (controller + views)</a:t>
            </a:r>
          </a:p>
          <a:p>
            <a:pPr>
              <a:defRPr sz="2000"/>
            </a:pPr>
            <a:r>
              <a:rPr dirty="0"/>
              <a:t>UI calls API via </a:t>
            </a:r>
            <a:r>
              <a:rPr dirty="0" err="1"/>
              <a:t>HttpClient</a:t>
            </a:r>
            <a:endParaRPr dirty="0"/>
          </a:p>
          <a:p>
            <a:pPr>
              <a:defRPr sz="2000"/>
            </a:pPr>
            <a:r>
              <a:rPr dirty="0"/>
              <a:t>Configured API base URL in </a:t>
            </a:r>
            <a:r>
              <a:rPr dirty="0" err="1"/>
              <a:t>appsettings.json</a:t>
            </a:r>
            <a:endParaRPr dirty="0"/>
          </a:p>
          <a:p>
            <a:pPr algn="l">
              <a:defRPr sz="1200"/>
            </a:pPr>
            <a:r>
              <a:rPr sz="2000" dirty="0"/>
              <a:t>Prompt: Scaffold Employees + Departments CRUD (controllers + views); call API via </a:t>
            </a:r>
            <a:r>
              <a:rPr sz="2000" dirty="0" err="1"/>
              <a:t>HttpClient</a:t>
            </a:r>
            <a:r>
              <a:rPr sz="2000" dirty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Prompt History (PR #1 → PR #7)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PR #1: Scaffold solution (6 projects + refs)</a:t>
            </a:r>
          </a:p>
          <a:p>
            <a:pPr>
              <a:defRPr sz="2000"/>
            </a:pPr>
            <a:r>
              <a:t>PR #2: Add Entities + DTOs</a:t>
            </a:r>
          </a:p>
          <a:p>
            <a:pPr>
              <a:defRPr sz="2000"/>
            </a:pPr>
            <a:r>
              <a:t>PR #3: Add DbContext, Repos, Configs, Migration</a:t>
            </a:r>
          </a:p>
          <a:p>
            <a:pPr>
              <a:defRPr sz="2000"/>
            </a:pPr>
            <a:r>
              <a:t>PR #4: Add Services + DI + Tests</a:t>
            </a:r>
          </a:p>
          <a:p>
            <a:pPr>
              <a:defRPr sz="2000"/>
            </a:pPr>
            <a:r>
              <a:t>PR #5: Add API Controllers + Swagger + RFC 7807</a:t>
            </a:r>
          </a:p>
          <a:p>
            <a:pPr>
              <a:defRPr sz="2000"/>
            </a:pPr>
            <a:r>
              <a:t>PR #6: Scaffold MVC UI + Layout + Home</a:t>
            </a:r>
          </a:p>
          <a:p>
            <a:pPr>
              <a:defRPr sz="2000"/>
            </a:pPr>
            <a:r>
              <a:t>PR #7: Add MVC CRUD (Employees + Departments)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Closing – Codex Benefits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rPr dirty="0" smtClean="0"/>
              <a:t>Faster </a:t>
            </a:r>
            <a:r>
              <a:rPr dirty="0"/>
              <a:t>setup, clean architecture, automated CRUD</a:t>
            </a:r>
          </a:p>
          <a:p>
            <a:pPr>
              <a:defRPr sz="2000"/>
            </a:pPr>
            <a:r>
              <a:rPr dirty="0" smtClean="0"/>
              <a:t>PR </a:t>
            </a:r>
            <a:r>
              <a:rPr dirty="0"/>
              <a:t>workflow improves collaboration &amp; review</a:t>
            </a:r>
          </a:p>
          <a:p>
            <a:pPr>
              <a:defRPr sz="2000"/>
            </a:pPr>
            <a:r>
              <a:rPr dirty="0" smtClean="0"/>
              <a:t>Saves </a:t>
            </a:r>
            <a:r>
              <a:rPr dirty="0"/>
              <a:t>time on repetitive tasks</a:t>
            </a:r>
          </a:p>
          <a:p>
            <a:pPr>
              <a:defRPr sz="2000"/>
            </a:pPr>
            <a:r>
              <a:rPr dirty="0" smtClean="0"/>
              <a:t>Concise </a:t>
            </a:r>
            <a:r>
              <a:rPr dirty="0"/>
              <a:t>prompts = good for </a:t>
            </a:r>
            <a:r>
              <a:rPr dirty="0" smtClean="0"/>
              <a:t>docs/slides</a:t>
            </a:r>
            <a:endParaRPr lang="en-US" dirty="0" smtClean="0"/>
          </a:p>
          <a:p>
            <a:pPr>
              <a:defRPr sz="2000"/>
            </a:pPr>
            <a:r>
              <a:rPr dirty="0" smtClean="0"/>
              <a:t>Detailed prompts = critical in real use (avoid </a:t>
            </a:r>
            <a:r>
              <a:rPr dirty="0" err="1" smtClean="0"/>
              <a:t>Git</a:t>
            </a:r>
            <a:r>
              <a:rPr dirty="0" smtClean="0"/>
              <a:t>/EF issues)</a:t>
            </a:r>
          </a:p>
          <a:p>
            <a:pPr>
              <a:defRPr sz="2000"/>
            </a:pPr>
            <a:r>
              <a:rPr dirty="0" smtClean="0"/>
              <a:t>Best </a:t>
            </a:r>
            <a:r>
              <a:rPr dirty="0"/>
              <a:t>practice: Start detailed → summarize later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Codex?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AI-powered coding assistant connected to GitHub</a:t>
            </a:r>
          </a:p>
          <a:p>
            <a:pPr>
              <a:defRPr sz="2000"/>
            </a:pPr>
            <a:r>
              <a:t>Creates new projects, adds features, generates PRs</a:t>
            </a:r>
          </a:p>
          <a:p>
            <a:pPr>
              <a:defRPr sz="2000"/>
            </a:pPr>
            <a:r>
              <a:t>Works step-by-step from prompts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Use Codex?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rPr dirty="0" smtClean="0"/>
              <a:t> </a:t>
            </a:r>
            <a:r>
              <a:rPr dirty="0"/>
              <a:t>Faster project setup (scaffold solution in minutes)</a:t>
            </a:r>
          </a:p>
          <a:p>
            <a:pPr>
              <a:defRPr sz="2000"/>
            </a:pPr>
            <a:r>
              <a:rPr dirty="0" smtClean="0"/>
              <a:t>Standardized </a:t>
            </a:r>
            <a:r>
              <a:rPr dirty="0"/>
              <a:t>structure (Controllers, Views, Models, </a:t>
            </a:r>
            <a:r>
              <a:rPr dirty="0" err="1"/>
              <a:t>configs</a:t>
            </a:r>
            <a:r>
              <a:rPr dirty="0"/>
              <a:t>)</a:t>
            </a:r>
          </a:p>
          <a:p>
            <a:pPr>
              <a:defRPr sz="2000"/>
            </a:pPr>
            <a:r>
              <a:rPr dirty="0" smtClean="0"/>
              <a:t>Automates </a:t>
            </a:r>
            <a:r>
              <a:rPr dirty="0"/>
              <a:t>repetitive tasks (CRUD, forms, views)</a:t>
            </a:r>
          </a:p>
          <a:p>
            <a:pPr>
              <a:defRPr sz="2000"/>
            </a:pPr>
            <a:r>
              <a:rPr dirty="0" smtClean="0"/>
              <a:t>Creates </a:t>
            </a:r>
            <a:r>
              <a:rPr dirty="0"/>
              <a:t>PRs with diffs for review</a:t>
            </a:r>
          </a:p>
          <a:p>
            <a:pPr>
              <a:defRPr sz="2000"/>
            </a:pPr>
            <a:r>
              <a:rPr dirty="0" smtClean="0"/>
              <a:t>Fits </a:t>
            </a:r>
            <a:r>
              <a:rPr dirty="0"/>
              <a:t>into GitHub workflow seamlessly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Do’s 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Initialize repo with README.md and .gitignore</a:t>
            </a:r>
          </a:p>
          <a:p>
            <a:pPr>
              <a:defRPr sz="2000"/>
            </a:pPr>
            <a:r>
              <a:t>Merge small, clean steps</a:t>
            </a:r>
          </a:p>
          <a:p>
            <a:pPr>
              <a:defRPr sz="2000"/>
            </a:pPr>
            <a:r>
              <a:t>Review diffs before merging</a:t>
            </a:r>
          </a:p>
          <a:p>
            <a:pPr>
              <a:defRPr sz="2000"/>
            </a:pPr>
            <a:r>
              <a:t>Use clear, step-focused prompts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Don’ts 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Don’t start with an empty repo</a:t>
            </a:r>
          </a:p>
          <a:p>
            <a:pPr>
              <a:defRPr sz="2000"/>
            </a:pPr>
            <a:r>
              <a:t>Don’t commit binaries / build artifacts</a:t>
            </a:r>
          </a:p>
          <a:p>
            <a:pPr>
              <a:defRPr sz="2000"/>
            </a:pPr>
            <a:r>
              <a:t>Don’t overload Codex with too many tasks at once</a:t>
            </a:r>
          </a:p>
          <a:p>
            <a:pPr>
              <a:defRPr sz="2000"/>
            </a:pPr>
            <a:r>
              <a:t>Don’t ignore failed PRs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 at a Glance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1. Seed repo → add .gitignore</a:t>
            </a:r>
          </a:p>
          <a:p>
            <a:pPr>
              <a:defRPr sz="2000"/>
            </a:pPr>
            <a:r>
              <a:t>2. Ask Codex to scaffold solution</a:t>
            </a:r>
          </a:p>
          <a:p>
            <a:pPr>
              <a:defRPr sz="2000"/>
            </a:pPr>
            <a:r>
              <a:t>3. Codex creates PR → review diffs</a:t>
            </a:r>
          </a:p>
          <a:p>
            <a:pPr>
              <a:defRPr sz="2000"/>
            </a:pPr>
            <a:r>
              <a:t>4. Merge clean PR → test locally</a:t>
            </a:r>
          </a:p>
          <a:p>
            <a:pPr>
              <a:defRPr sz="2000"/>
            </a:pPr>
            <a:r>
              <a:t>5. Add features step-by-step (PR #1 → PR #7)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Demo – Example Prompt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4920"/>
          </a:xfrm>
        </p:spPr>
        <p:txBody>
          <a:bodyPr>
            <a:noAutofit/>
          </a:bodyPr>
          <a:lstStyle/>
          <a:p>
            <a:endParaRPr sz="2800" dirty="0"/>
          </a:p>
          <a:p>
            <a:pPr>
              <a:defRPr sz="1600">
                <a:latin typeface="Courier New"/>
              </a:defRPr>
            </a:pPr>
            <a:r>
              <a:rPr sz="1400" dirty="0"/>
              <a:t>Work against repository `zawmyohein1/codex-</a:t>
            </a:r>
            <a:r>
              <a:rPr sz="1400" dirty="0" err="1"/>
              <a:t>hrms</a:t>
            </a:r>
            <a:r>
              <a:rPr sz="1400" dirty="0"/>
              <a:t>-clean-architecture` on branch `main`.</a:t>
            </a:r>
            <a:br>
              <a:rPr sz="1400" dirty="0"/>
            </a:br>
            <a:r>
              <a:rPr sz="1400" dirty="0"/>
              <a:t/>
            </a:r>
            <a:br>
              <a:rPr sz="1400" dirty="0"/>
            </a:br>
            <a:r>
              <a:rPr sz="1400" dirty="0"/>
              <a:t>Safety rules:</a:t>
            </a:r>
            <a:br>
              <a:rPr sz="1400" dirty="0"/>
            </a:br>
            <a:r>
              <a:rPr sz="1400" dirty="0"/>
              <a:t>- Do NOT run restore/build/test; only create/modify text source files.</a:t>
            </a:r>
            <a:br>
              <a:rPr sz="1400" dirty="0"/>
            </a:br>
            <a:r>
              <a:rPr sz="1400" dirty="0"/>
              <a:t>- Respect .</a:t>
            </a:r>
            <a:r>
              <a:rPr sz="1400" dirty="0" err="1"/>
              <a:t>gitignore</a:t>
            </a:r>
            <a:r>
              <a:rPr sz="1400" dirty="0"/>
              <a:t>. Exclude bin/, </a:t>
            </a:r>
            <a:r>
              <a:rPr sz="1400" dirty="0" err="1"/>
              <a:t>obj</a:t>
            </a:r>
            <a:r>
              <a:rPr sz="1400" dirty="0"/>
              <a:t>/, .vs/, *.</a:t>
            </a:r>
            <a:r>
              <a:rPr sz="1400" dirty="0" err="1"/>
              <a:t>dll</a:t>
            </a:r>
            <a:r>
              <a:rPr sz="1400" dirty="0"/>
              <a:t>, *.exe, *.</a:t>
            </a:r>
            <a:r>
              <a:rPr sz="1400" dirty="0" err="1"/>
              <a:t>pdb</a:t>
            </a:r>
            <a:r>
              <a:rPr sz="1400" dirty="0"/>
              <a:t>, *.</a:t>
            </a:r>
            <a:r>
              <a:rPr sz="1400" dirty="0" err="1"/>
              <a:t>mdf</a:t>
            </a:r>
            <a:r>
              <a:rPr sz="1400" dirty="0"/>
              <a:t>, *.</a:t>
            </a:r>
            <a:r>
              <a:rPr sz="1400" dirty="0" err="1"/>
              <a:t>ldf</a:t>
            </a:r>
            <a:r>
              <a:rPr sz="1400" dirty="0"/>
              <a:t>, *.zip.</a:t>
            </a:r>
            <a:br>
              <a:rPr sz="1400" dirty="0"/>
            </a:br>
            <a:r>
              <a:rPr sz="1400" dirty="0"/>
              <a:t/>
            </a:r>
            <a:br>
              <a:rPr sz="1400" dirty="0"/>
            </a:br>
            <a:r>
              <a:rPr sz="1400" dirty="0"/>
              <a:t>Task (PR #1 – Solution &amp; Projects Scaffold):</a:t>
            </a:r>
            <a:br>
              <a:rPr sz="1400" dirty="0"/>
            </a:br>
            <a:r>
              <a:rPr sz="1400" dirty="0"/>
              <a:t>Create a .NET 8 solution named HRMS.sln with six projects:</a:t>
            </a:r>
            <a:br>
              <a:rPr sz="1400" dirty="0"/>
            </a:br>
            <a:r>
              <a:rPr sz="1400" dirty="0"/>
              <a:t>1) </a:t>
            </a:r>
            <a:r>
              <a:rPr sz="1400" dirty="0" err="1"/>
              <a:t>HRMS.Models</a:t>
            </a:r>
            <a:r>
              <a:rPr sz="1400" dirty="0"/>
              <a:t/>
            </a:r>
            <a:br>
              <a:rPr sz="1400" dirty="0"/>
            </a:br>
            <a:r>
              <a:rPr sz="1400" dirty="0"/>
              <a:t>2) </a:t>
            </a:r>
            <a:r>
              <a:rPr sz="1400" dirty="0" err="1"/>
              <a:t>HRMS.DataAccess</a:t>
            </a:r>
            <a:r>
              <a:rPr sz="1400" dirty="0"/>
              <a:t/>
            </a:r>
            <a:br>
              <a:rPr sz="1400" dirty="0"/>
            </a:br>
            <a:r>
              <a:rPr sz="1400" dirty="0"/>
              <a:t>3) </a:t>
            </a:r>
            <a:r>
              <a:rPr sz="1400" dirty="0" err="1"/>
              <a:t>HRMS.Services</a:t>
            </a:r>
            <a:r>
              <a:rPr sz="1400" dirty="0"/>
              <a:t/>
            </a:r>
            <a:br>
              <a:rPr sz="1400" dirty="0"/>
            </a:br>
            <a:r>
              <a:rPr sz="1400" dirty="0"/>
              <a:t>4) HRMS.API</a:t>
            </a:r>
            <a:br>
              <a:rPr sz="1400" dirty="0"/>
            </a:br>
            <a:r>
              <a:rPr sz="1400" dirty="0"/>
              <a:t>5) HRMS.UI</a:t>
            </a:r>
            <a:br>
              <a:rPr sz="1400" dirty="0"/>
            </a:br>
            <a:r>
              <a:rPr sz="1400" dirty="0"/>
              <a:t>6) </a:t>
            </a:r>
            <a:r>
              <a:rPr sz="1400" dirty="0" err="1"/>
              <a:t>HRMS.Tests</a:t>
            </a:r>
            <a:r>
              <a:rPr sz="1400" dirty="0"/>
              <a:t/>
            </a:r>
            <a:br>
              <a:rPr sz="1400" dirty="0"/>
            </a:br>
            <a:r>
              <a:rPr sz="1400" dirty="0"/>
              <a:t/>
            </a:r>
            <a:br>
              <a:rPr sz="1400" dirty="0"/>
            </a:br>
            <a:r>
              <a:rPr sz="1400" dirty="0"/>
              <a:t>Add references (API -&gt; Services, Models; Services -&gt; </a:t>
            </a:r>
            <a:r>
              <a:rPr sz="1400" dirty="0" err="1"/>
              <a:t>DataAccess</a:t>
            </a:r>
            <a:r>
              <a:rPr sz="1400" dirty="0"/>
              <a:t>, Models; etc.)</a:t>
            </a:r>
            <a:br>
              <a:rPr sz="1400" dirty="0"/>
            </a:br>
            <a:r>
              <a:rPr sz="1400" dirty="0"/>
              <a:t>Output: Commit as PR #1.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 #1 – Solution Scaffold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rPr dirty="0"/>
              <a:t>Created HRMS.sln with 6 projects</a:t>
            </a:r>
          </a:p>
          <a:p>
            <a:pPr>
              <a:defRPr sz="2000"/>
            </a:pPr>
            <a:r>
              <a:rPr dirty="0"/>
              <a:t>Clean architecture references established</a:t>
            </a:r>
          </a:p>
          <a:p>
            <a:pPr algn="l">
              <a:defRPr sz="1200"/>
            </a:pPr>
            <a:r>
              <a:rPr sz="2000" dirty="0"/>
              <a:t>Prompt: Create solution with 6 projects + references; commit as PR #1.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 #2 – Entities &amp; DTOs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rPr dirty="0"/>
              <a:t>Entities: Department, Employee, </a:t>
            </a:r>
            <a:r>
              <a:rPr dirty="0" err="1"/>
              <a:t>LeaveBalance</a:t>
            </a:r>
            <a:endParaRPr dirty="0"/>
          </a:p>
          <a:p>
            <a:pPr>
              <a:defRPr sz="2000"/>
            </a:pPr>
            <a:r>
              <a:rPr dirty="0"/>
              <a:t>DTOs for Create/Update + </a:t>
            </a:r>
            <a:r>
              <a:rPr dirty="0" err="1"/>
              <a:t>PagedRequest</a:t>
            </a:r>
            <a:r>
              <a:rPr dirty="0"/>
              <a:t>/</a:t>
            </a:r>
            <a:r>
              <a:rPr dirty="0" err="1"/>
              <a:t>PagedResult</a:t>
            </a:r>
            <a:endParaRPr dirty="0"/>
          </a:p>
          <a:p>
            <a:pPr algn="l">
              <a:defRPr sz="1200"/>
            </a:pPr>
            <a:r>
              <a:rPr sz="2000" dirty="0"/>
              <a:t>Prompt: Add Department, Employee, </a:t>
            </a:r>
            <a:r>
              <a:rPr sz="2000" dirty="0" err="1"/>
              <a:t>LeaveBalance</a:t>
            </a:r>
            <a:r>
              <a:rPr sz="2000" dirty="0"/>
              <a:t> + Create/Update DTOs + pagination models.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744</Words>
  <Application>Microsoft Office PowerPoint</Application>
  <PresentationFormat>On-screen Show (4:3)</PresentationFormat>
  <Paragraphs>82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Courier New</vt:lpstr>
      <vt:lpstr>Office Theme</vt:lpstr>
      <vt:lpstr>Codex + HRMS Clean Architecture Demo (.NET 8)</vt:lpstr>
      <vt:lpstr>What is Codex?</vt:lpstr>
      <vt:lpstr>Why Use Codex?</vt:lpstr>
      <vt:lpstr>Do’s ✅</vt:lpstr>
      <vt:lpstr>Don’ts ❌</vt:lpstr>
      <vt:lpstr>Workflow at a Glance</vt:lpstr>
      <vt:lpstr>Technical Demo – Example Prompt</vt:lpstr>
      <vt:lpstr>PR #1 – Solution Scaffold</vt:lpstr>
      <vt:lpstr>PR #2 – Entities &amp; DTOs</vt:lpstr>
      <vt:lpstr>PR #3 – DataAccess &amp; EF Core</vt:lpstr>
      <vt:lpstr>PR #4 – Services Layer</vt:lpstr>
      <vt:lpstr>PR #5 – API Controllers</vt:lpstr>
      <vt:lpstr>PR #6 – MVC UI Scaffold</vt:lpstr>
      <vt:lpstr>PR #7 – MVC CRUD Pages</vt:lpstr>
      <vt:lpstr>Prompt History (PR #1 → PR #7)</vt:lpstr>
      <vt:lpstr>Closing – Codex Benefits Recap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Codex + HRMS Clean Architecture Demo (.NET 8)</dc:title>
  <dc:subject/>
  <dc:creator/>
  <cp:keywords/>
  <dc:description>generated using python-pptx</dc:description>
  <cp:lastModifiedBy>Zaw</cp:lastModifiedBy>
  <cp:revision>5</cp:revision>
  <dcterms:created xsi:type="dcterms:W3CDTF">2013-01-27T09:14:16Z</dcterms:created>
  <dcterms:modified xsi:type="dcterms:W3CDTF">2025-09-18T14:02:55Z</dcterms:modified>
  <cp:category/>
</cp:coreProperties>
</file>