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8" r:id="rId5"/>
    <p:sldId id="278" r:id="rId6"/>
    <p:sldId id="270" r:id="rId7"/>
    <p:sldId id="282" r:id="rId8"/>
    <p:sldId id="284" r:id="rId9"/>
    <p:sldId id="272" r:id="rId10"/>
    <p:sldId id="274" r:id="rId11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  <p15:guide id="7" pos="2405" userDrawn="1">
          <p15:clr>
            <a:srgbClr val="A4A3A4"/>
          </p15:clr>
        </p15:guide>
        <p15:guide id="8" pos="39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2" autoAdjust="0"/>
    <p:restoredTop sz="88355" autoAdjust="0"/>
  </p:normalViewPr>
  <p:slideViewPr>
    <p:cSldViewPr snapToGrid="0" showGuides="1">
      <p:cViewPr varScale="1">
        <p:scale>
          <a:sx n="84" d="100"/>
          <a:sy n="84" d="100"/>
        </p:scale>
        <p:origin x="427" y="77"/>
      </p:cViewPr>
      <p:guideLst>
        <p:guide orient="horz" pos="2184"/>
        <p:guide pos="456"/>
        <p:guide pos="3840"/>
        <p:guide pos="7224"/>
        <p:guide orient="horz" pos="408"/>
        <p:guide orient="horz" pos="1392"/>
        <p:guide pos="2405"/>
        <p:guide pos="3940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D8915E-DC14-41D6-9BB5-F49E1C265163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 phldr="1"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FE81FEC-2664-411F-AEB3-065F29F52751}">
      <dgm:prSet custT="1"/>
      <dgm:spPr/>
      <dgm:t>
        <a:bodyPr lIns="324000" tIns="182880" rIns="182880" bIns="182880" rtlCol="0" anchor="ctr"/>
        <a:lstStyle>
          <a:defPPr>
            <a:defRPr lang="pl-PL"/>
          </a:defPPr>
        </a:lstStyle>
        <a:p>
          <a:pPr marL="0" algn="l" rtl="0">
            <a:buNone/>
          </a:pPr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zbadanie rozpiętości czasów okrążenia (</a:t>
          </a:r>
          <a:r>
            <a:rPr lang="pl-PL" sz="1400" b="0" i="0" noProof="0" dirty="0" err="1">
              <a:latin typeface="Arial" panose="020B0604020202020204" pitchFamily="34" charset="0"/>
              <a:cs typeface="Arial" panose="020B0604020202020204" pitchFamily="34" charset="0"/>
            </a:rPr>
            <a:t>lap_times</a:t>
          </a:r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) i różnic punktowych między pozycjami 1–10 dla każdego toru</a:t>
          </a:r>
          <a:endParaRPr lang="pl-PL" sz="1400" b="1" i="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CBC007E-0269-421B-9C41-DE26D5C3A822}" type="parTrans" cxnId="{711E093C-AD42-45A4-8D40-A2D39702062E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0230EB7-7230-4881-A631-309C07417378}" type="sibTrans" cxnId="{711E093C-AD42-45A4-8D40-A2D39702062E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73D947E0-108F-4D20-A71E-3CF329F97212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</a:rPr>
            <a:t>Trendy wydajności kierowców</a:t>
          </a:r>
          <a:endParaRPr lang="pl-PL" sz="1800" b="1" i="0" noProof="0" dirty="0">
            <a:latin typeface="+mj-lt"/>
            <a:cs typeface="Arial Black" panose="020B0604020202020204" pitchFamily="34" charset="0"/>
          </a:endParaRPr>
        </a:p>
      </dgm:t>
    </dgm:pt>
    <dgm:pt modelId="{9D249532-A24D-4D8F-848A-9F42F2E486C9}" type="parTrans" cxnId="{A0077D09-C12C-46D0-8DF7-194B691136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AE813459-65AB-4FA9-B717-330DDA6DFA4E}" type="sibTrans" cxnId="{A0077D09-C12C-46D0-8DF7-194B691136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30A490C8-22B4-4D68-875C-0F0DE2FF864D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porównanie punktów i pozycji na przestrzeni sezonów, identyfikacja „przełomowych” sezonów</a:t>
          </a:r>
          <a:endParaRPr lang="pl-PL" sz="1400" b="1" i="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5C64B0-4F0C-4FD1-BD23-B1D4C9887CBE}" type="parTrans" cxnId="{381FE1CC-8184-4745-8EB3-6DE11655998D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45495DA8-8707-41E3-A12B-FA5766269C44}" type="sibTrans" cxnId="{381FE1CC-8184-4745-8EB3-6DE11655998D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B1AFA1AF-0FF8-45B3-A6D0-0E255A2F637D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</a:rPr>
            <a:t>Wpływ toru i lokalizacji</a:t>
          </a:r>
          <a:endParaRPr lang="pl-PL" sz="1800" b="1" i="0" noProof="0" dirty="0">
            <a:latin typeface="+mj-lt"/>
            <a:cs typeface="Arial Black" panose="020B0604020202020204" pitchFamily="34" charset="0"/>
          </a:endParaRPr>
        </a:p>
      </dgm:t>
    </dgm:pt>
    <dgm:pt modelId="{10C68AF5-481C-45AA-A216-8BBBB04515B9}" type="parTrans" cxnId="{F28D7702-2FC3-49BD-BB13-C989E5EE62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8649F7A-400B-4056-965D-C9AC0B3AD942}" type="sibTrans" cxnId="{F28D7702-2FC3-49BD-BB13-C989E5EE622A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50418D2B-9486-42DE-AFDD-1D31420040FF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czy różnice w wysokości/klimacie (</a:t>
          </a:r>
          <a:r>
            <a:rPr lang="pl-PL" sz="1400" b="0" i="0" noProof="0" dirty="0" err="1">
              <a:latin typeface="Arial" panose="020B0604020202020204" pitchFamily="34" charset="0"/>
              <a:cs typeface="Arial" panose="020B0604020202020204" pitchFamily="34" charset="0"/>
            </a:rPr>
            <a:t>circuit</a:t>
          </a:r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 -&gt; lat/</a:t>
          </a:r>
          <a:r>
            <a:rPr lang="pl-PL" sz="1400" b="0" i="0" noProof="0" dirty="0" err="1">
              <a:latin typeface="Arial" panose="020B0604020202020204" pitchFamily="34" charset="0"/>
              <a:cs typeface="Arial" panose="020B0604020202020204" pitchFamily="34" charset="0"/>
            </a:rPr>
            <a:t>lng</a:t>
          </a:r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/alt) przekładają się na czasy wyścigów</a:t>
          </a:r>
        </a:p>
      </dgm:t>
    </dgm:pt>
    <dgm:pt modelId="{D5A17F6B-93F5-442B-938A-0F38C281BE88}" type="parTrans" cxnId="{5A5BA622-5DEB-48B9-88D9-C1DE36C711E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1D87A0A5-8024-4710-846B-D5BFAC785107}" type="sibTrans" cxnId="{5A5BA622-5DEB-48B9-88D9-C1DE36C711E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E9682B4F-0217-4B50-923E-C104AA24290F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</a:rPr>
            <a:t>Analiza pit-stopów</a:t>
          </a:r>
          <a:endParaRPr lang="pl-PL" sz="1800" b="1" i="0" noProof="0" dirty="0">
            <a:latin typeface="+mj-lt"/>
            <a:cs typeface="Arial Black" panose="020B0604020202020204" pitchFamily="34" charset="0"/>
          </a:endParaRPr>
        </a:p>
      </dgm:t>
    </dgm:pt>
    <dgm:pt modelId="{E0F6C4AF-9BBB-4698-91D7-F9AE3EACBD5D}" type="parTrans" cxnId="{6C23D0C9-74B2-4C8B-AB2F-A03B3B0EBE56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B8632E42-D7EB-4C31-877E-6F1B2801851A}" type="sibTrans" cxnId="{6C23D0C9-74B2-4C8B-AB2F-A03B3B0EBE56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0EC0C300-11E4-45CF-8418-973585107209}">
      <dgm:prSet phldr="0" custT="1"/>
      <dgm:spPr/>
      <dgm:t>
        <a:bodyPr lIns="252000"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korelacja liczby i długości postojów z ostatecznym wynikiem</a:t>
          </a:r>
        </a:p>
      </dgm:t>
    </dgm:pt>
    <dgm:pt modelId="{1E4DD98E-100E-46B7-B24A-408BBF69E9FA}" type="parTrans" cxnId="{51563A4F-C0EB-47D6-B5BC-47A4E599AD4B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90FAB5D1-62B3-4FF6-A07D-EE607F529C32}" type="sibTrans" cxnId="{51563A4F-C0EB-47D6-B5BC-47A4E599AD4B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FEB4A941-E9FA-4A86-A673-85FF34B35F20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400" b="0" i="0" noProof="0" dirty="0">
              <a:latin typeface="Arial" panose="020B0604020202020204" pitchFamily="34" charset="0"/>
              <a:cs typeface="Arial" panose="020B0604020202020204" pitchFamily="34" charset="0"/>
            </a:rPr>
            <a:t>jakie zespoły dominowały w poszczególnych erach, z uwzględnieniem zmian silników czy regulacji (analiza sukcesu)</a:t>
          </a:r>
          <a:endParaRPr lang="pl-PL" sz="1400" b="1" i="0" noProof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522508-BC4E-4DD5-A744-AFEFFE36DB74}" type="parTrans" cxnId="{F942F56C-9025-4AA1-9B36-C5AE0A93B0F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97624CC8-6315-4683-B26C-C30D552DA5A6}" type="sibTrans" cxnId="{F942F56C-9025-4AA1-9B36-C5AE0A93B0F5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A2322D3A-7AC2-4C5C-9D7E-EAB2313D47D4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</a:rPr>
            <a:t>Analiza konkurencyjności torów</a:t>
          </a:r>
          <a:endParaRPr lang="pl-PL" sz="1800" b="1" i="0" noProof="0" dirty="0">
            <a:latin typeface="+mj-lt"/>
            <a:cs typeface="Arial Black" panose="020B0604020202020204" pitchFamily="34" charset="0"/>
          </a:endParaRPr>
        </a:p>
      </dgm:t>
    </dgm:pt>
    <dgm:pt modelId="{4A8C15D4-B36F-4764-B4FF-F2AF790D3E17}" type="parTrans" cxnId="{179FAFCF-F878-464E-A8A6-1185EFA0E38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84DE1C3A-3FC7-4DB3-88ED-33F65A71557A}" type="sibTrans" cxnId="{179FAFCF-F878-464E-A8A6-1185EFA0E38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4F85505A-81B6-4FDA-A144-900B71DAD946}">
      <dgm:prSet phldr="0" custT="1"/>
      <dgm:spPr/>
      <dgm:t>
        <a:bodyPr rtlCol="0" anchor="ctr"/>
        <a:lstStyle>
          <a:defPPr>
            <a:defRPr lang="pl-PL"/>
          </a:defPPr>
        </a:lstStyle>
        <a:p>
          <a:pPr marL="0" rtl="0"/>
          <a:r>
            <a:rPr lang="pl-PL" sz="1800" b="1" i="0" noProof="0" dirty="0">
              <a:latin typeface="+mj-lt"/>
            </a:rPr>
            <a:t>Porównanie konstruktorów</a:t>
          </a:r>
          <a:endParaRPr lang="pl-PL" sz="1800" b="1" i="0" noProof="0" dirty="0">
            <a:latin typeface="+mj-lt"/>
            <a:cs typeface="Arial Black" panose="020B0604020202020204" pitchFamily="34" charset="0"/>
          </a:endParaRPr>
        </a:p>
      </dgm:t>
    </dgm:pt>
    <dgm:pt modelId="{D9A96E25-7BBE-4DDD-8DDE-B4970D4340A8}" type="parTrans" cxnId="{2D633B56-E147-4EFC-B9EE-6C0413F329B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68F74A88-49DC-44B1-BC0D-220A7B97601C}" type="sibTrans" cxnId="{2D633B56-E147-4EFC-B9EE-6C0413F329B0}">
      <dgm:prSet/>
      <dgm:spPr/>
      <dgm:t>
        <a:bodyPr rtlCol="0"/>
        <a:lstStyle>
          <a:defPPr>
            <a:defRPr lang="pl-PL"/>
          </a:defPPr>
        </a:lstStyle>
        <a:p>
          <a:pPr rtl="0"/>
          <a:endParaRPr lang="pl-PL"/>
        </a:p>
      </dgm:t>
    </dgm:pt>
    <dgm:pt modelId="{F776D97D-7E8A-BE47-8534-04C00FFCCC4D}" type="pres">
      <dgm:prSet presAssocID="{0DD8915E-DC14-41D6-9BB5-F49E1C265163}" presName="vert0" presStyleCnt="0">
        <dgm:presLayoutVars>
          <dgm:dir/>
          <dgm:animOne val="branch"/>
          <dgm:animLvl val="lvl"/>
        </dgm:presLayoutVars>
      </dgm:prSet>
      <dgm:spPr/>
    </dgm:pt>
    <dgm:pt modelId="{3C4E0FA1-D067-AD44-8E28-106F1EE1F117}" type="pres">
      <dgm:prSet presAssocID="{73D947E0-108F-4D20-A71E-3CF329F97212}" presName="thickLine" presStyleLbl="alignNode1" presStyleIdx="0" presStyleCnt="5"/>
      <dgm:spPr>
        <a:ln>
          <a:solidFill>
            <a:schemeClr val="accent2">
              <a:hueOff val="0"/>
              <a:satOff val="0"/>
              <a:lumOff val="0"/>
              <a:alpha val="0"/>
            </a:schemeClr>
          </a:solidFill>
        </a:ln>
      </dgm:spPr>
    </dgm:pt>
    <dgm:pt modelId="{4618D61B-DCED-8E48-9FBD-90A3161B1E67}" type="pres">
      <dgm:prSet presAssocID="{73D947E0-108F-4D20-A71E-3CF329F97212}" presName="horz1" presStyleCnt="0"/>
      <dgm:spPr/>
    </dgm:pt>
    <dgm:pt modelId="{27290E1D-A993-FE47-AD32-264686D4D5C9}" type="pres">
      <dgm:prSet presAssocID="{73D947E0-108F-4D20-A71E-3CF329F97212}" presName="tx1" presStyleLbl="revTx" presStyleIdx="0" presStyleCnt="10"/>
      <dgm:spPr/>
    </dgm:pt>
    <dgm:pt modelId="{22DDA73C-6B43-B040-875B-5AEDC5BAD42D}" type="pres">
      <dgm:prSet presAssocID="{73D947E0-108F-4D20-A71E-3CF329F97212}" presName="vert1" presStyleCnt="0"/>
      <dgm:spPr/>
    </dgm:pt>
    <dgm:pt modelId="{0A8259C7-5577-FE4A-960D-35F40680E496}" type="pres">
      <dgm:prSet presAssocID="{30A490C8-22B4-4D68-875C-0F0DE2FF864D}" presName="vertSpace2a" presStyleCnt="0"/>
      <dgm:spPr/>
    </dgm:pt>
    <dgm:pt modelId="{D9A20406-96A6-E94F-A649-D259FC3E9FB5}" type="pres">
      <dgm:prSet presAssocID="{30A490C8-22B4-4D68-875C-0F0DE2FF864D}" presName="horz2" presStyleCnt="0"/>
      <dgm:spPr/>
    </dgm:pt>
    <dgm:pt modelId="{355BB4CC-5E93-4246-B4DF-6F912038E788}" type="pres">
      <dgm:prSet presAssocID="{30A490C8-22B4-4D68-875C-0F0DE2FF864D}" presName="horzSpace2" presStyleCnt="0"/>
      <dgm:spPr/>
    </dgm:pt>
    <dgm:pt modelId="{4586F0D8-A120-274B-BE51-856FCB4AC43F}" type="pres">
      <dgm:prSet presAssocID="{30A490C8-22B4-4D68-875C-0F0DE2FF864D}" presName="tx2" presStyleLbl="revTx" presStyleIdx="1" presStyleCnt="10" custScaleX="100332" custLinFactNeighborX="170"/>
      <dgm:spPr/>
    </dgm:pt>
    <dgm:pt modelId="{2E15F8C9-5842-A144-9D5F-AAF49EBC828C}" type="pres">
      <dgm:prSet presAssocID="{30A490C8-22B4-4D68-875C-0F0DE2FF864D}" presName="vert2" presStyleCnt="0"/>
      <dgm:spPr/>
    </dgm:pt>
    <dgm:pt modelId="{D32907E9-4487-C641-A90B-8734AF86410A}" type="pres">
      <dgm:prSet presAssocID="{30A490C8-22B4-4D68-875C-0F0DE2FF864D}" presName="thinLine2b" presStyleLbl="callout" presStyleIdx="0" presStyleCnt="5" custLinFactY="-100000" custLinFactNeighborX="-122" custLinFactNeighborY="-135783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D8A1C51-E98E-2843-9399-F7BEAA0953E2}" type="pres">
      <dgm:prSet presAssocID="{30A490C8-22B4-4D68-875C-0F0DE2FF864D}" presName="vertSpace2b" presStyleCnt="0"/>
      <dgm:spPr/>
    </dgm:pt>
    <dgm:pt modelId="{178B931F-8CEF-0149-B4DF-A88FA13E58C2}" type="pres">
      <dgm:prSet presAssocID="{B1AFA1AF-0FF8-45B3-A6D0-0E255A2F637D}" presName="thickLine" presStyleLbl="alignNode1" presStyleIdx="1" presStyleCnt="5"/>
      <dgm:spPr>
        <a:ln w="25400">
          <a:solidFill>
            <a:schemeClr val="accent3"/>
          </a:solidFill>
        </a:ln>
      </dgm:spPr>
    </dgm:pt>
    <dgm:pt modelId="{265D5022-9B9B-BA42-88D0-37765DFBADEE}" type="pres">
      <dgm:prSet presAssocID="{B1AFA1AF-0FF8-45B3-A6D0-0E255A2F637D}" presName="horz1" presStyleCnt="0"/>
      <dgm:spPr/>
    </dgm:pt>
    <dgm:pt modelId="{47BBF4D0-3042-9C45-AD8E-AC9529290611}" type="pres">
      <dgm:prSet presAssocID="{B1AFA1AF-0FF8-45B3-A6D0-0E255A2F637D}" presName="tx1" presStyleLbl="revTx" presStyleIdx="2" presStyleCnt="10"/>
      <dgm:spPr/>
    </dgm:pt>
    <dgm:pt modelId="{8117825D-08FF-8042-8745-FC633703D5F7}" type="pres">
      <dgm:prSet presAssocID="{B1AFA1AF-0FF8-45B3-A6D0-0E255A2F637D}" presName="vert1" presStyleCnt="0"/>
      <dgm:spPr/>
    </dgm:pt>
    <dgm:pt modelId="{68351258-5A8B-754C-B6A1-9825B142B219}" type="pres">
      <dgm:prSet presAssocID="{50418D2B-9486-42DE-AFDD-1D31420040FF}" presName="vertSpace2a" presStyleCnt="0"/>
      <dgm:spPr/>
    </dgm:pt>
    <dgm:pt modelId="{5FE2E143-7FA8-A043-B610-C273DA4DDD8B}" type="pres">
      <dgm:prSet presAssocID="{50418D2B-9486-42DE-AFDD-1D31420040FF}" presName="horz2" presStyleCnt="0"/>
      <dgm:spPr/>
    </dgm:pt>
    <dgm:pt modelId="{DD4CD826-FC02-E348-A6C9-0DC2E2D9C29B}" type="pres">
      <dgm:prSet presAssocID="{50418D2B-9486-42DE-AFDD-1D31420040FF}" presName="horzSpace2" presStyleCnt="0"/>
      <dgm:spPr/>
    </dgm:pt>
    <dgm:pt modelId="{40AD39FF-552E-3645-816F-DA192029EE94}" type="pres">
      <dgm:prSet presAssocID="{50418D2B-9486-42DE-AFDD-1D31420040FF}" presName="tx2" presStyleLbl="revTx" presStyleIdx="3" presStyleCnt="10" custScaleX="100835" custLinFactNeighborX="170"/>
      <dgm:spPr/>
    </dgm:pt>
    <dgm:pt modelId="{A23BCA2D-2ABE-AD4A-B328-864E09D9D53A}" type="pres">
      <dgm:prSet presAssocID="{50418D2B-9486-42DE-AFDD-1D31420040FF}" presName="vert2" presStyleCnt="0"/>
      <dgm:spPr/>
    </dgm:pt>
    <dgm:pt modelId="{3C32CEDB-4D51-DE42-A3D8-8AC9E88624F2}" type="pres">
      <dgm:prSet presAssocID="{50418D2B-9486-42DE-AFDD-1D31420040FF}" presName="thinLine2b" presStyleLbl="callout" presStyleIdx="1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EAF5A931-D6EC-9745-891E-D2432D3F82C1}" type="pres">
      <dgm:prSet presAssocID="{50418D2B-9486-42DE-AFDD-1D31420040FF}" presName="vertSpace2b" presStyleCnt="0"/>
      <dgm:spPr/>
    </dgm:pt>
    <dgm:pt modelId="{913B5E25-C84D-514D-AB84-FB479AF2BAA5}" type="pres">
      <dgm:prSet presAssocID="{E9682B4F-0217-4B50-923E-C104AA24290F}" presName="thickLine" presStyleLbl="alignNode1" presStyleIdx="2" presStyleCnt="5"/>
      <dgm:spPr>
        <a:ln w="25400">
          <a:solidFill>
            <a:schemeClr val="accent2"/>
          </a:solidFill>
        </a:ln>
      </dgm:spPr>
    </dgm:pt>
    <dgm:pt modelId="{6DCC70ED-4D75-B243-B2A7-47ECDF797974}" type="pres">
      <dgm:prSet presAssocID="{E9682B4F-0217-4B50-923E-C104AA24290F}" presName="horz1" presStyleCnt="0"/>
      <dgm:spPr/>
    </dgm:pt>
    <dgm:pt modelId="{3E5AB2BF-A462-A841-B59B-E575612010D9}" type="pres">
      <dgm:prSet presAssocID="{E9682B4F-0217-4B50-923E-C104AA24290F}" presName="tx1" presStyleLbl="revTx" presStyleIdx="4" presStyleCnt="10"/>
      <dgm:spPr/>
    </dgm:pt>
    <dgm:pt modelId="{A8F50829-4BAB-7C4A-AA30-84E2D099EB01}" type="pres">
      <dgm:prSet presAssocID="{E9682B4F-0217-4B50-923E-C104AA24290F}" presName="vert1" presStyleCnt="0"/>
      <dgm:spPr/>
    </dgm:pt>
    <dgm:pt modelId="{B00668AF-A753-A947-B0E8-8227A583AE63}" type="pres">
      <dgm:prSet presAssocID="{0EC0C300-11E4-45CF-8418-973585107209}" presName="vertSpace2a" presStyleCnt="0"/>
      <dgm:spPr/>
    </dgm:pt>
    <dgm:pt modelId="{7513036D-86F8-6D46-87EA-832DD97DEE31}" type="pres">
      <dgm:prSet presAssocID="{0EC0C300-11E4-45CF-8418-973585107209}" presName="horz2" presStyleCnt="0"/>
      <dgm:spPr/>
    </dgm:pt>
    <dgm:pt modelId="{CC7DA8AC-3BF7-C34B-81F7-1982D6060B6D}" type="pres">
      <dgm:prSet presAssocID="{0EC0C300-11E4-45CF-8418-973585107209}" presName="horzSpace2" presStyleCnt="0"/>
      <dgm:spPr/>
    </dgm:pt>
    <dgm:pt modelId="{C5AD48B0-9931-9B4D-A60B-A844B7F448FC}" type="pres">
      <dgm:prSet presAssocID="{0EC0C300-11E4-45CF-8418-973585107209}" presName="tx2" presStyleLbl="revTx" presStyleIdx="5" presStyleCnt="10" custScaleX="100122" custLinFactNeighborX="130"/>
      <dgm:spPr/>
    </dgm:pt>
    <dgm:pt modelId="{739BA94D-B766-5549-A0A2-0A928B4B7133}" type="pres">
      <dgm:prSet presAssocID="{0EC0C300-11E4-45CF-8418-973585107209}" presName="vert2" presStyleCnt="0"/>
      <dgm:spPr/>
    </dgm:pt>
    <dgm:pt modelId="{1486AE56-865C-6E48-9D6E-6B6DFA851578}" type="pres">
      <dgm:prSet presAssocID="{0EC0C300-11E4-45CF-8418-973585107209}" presName="thinLine2b" presStyleLbl="callout" presStyleIdx="2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B12D3693-6970-B94A-AB2E-8B150F518B73}" type="pres">
      <dgm:prSet presAssocID="{0EC0C300-11E4-45CF-8418-973585107209}" presName="vertSpace2b" presStyleCnt="0"/>
      <dgm:spPr/>
    </dgm:pt>
    <dgm:pt modelId="{88532B37-2569-E445-B003-569B3ACBA8CA}" type="pres">
      <dgm:prSet presAssocID="{4F85505A-81B6-4FDA-A144-900B71DAD946}" presName="thickLine" presStyleLbl="alignNode1" presStyleIdx="3" presStyleCnt="5"/>
      <dgm:spPr>
        <a:ln w="25400">
          <a:solidFill>
            <a:schemeClr val="accent4"/>
          </a:solidFill>
        </a:ln>
      </dgm:spPr>
    </dgm:pt>
    <dgm:pt modelId="{27C10060-401A-7945-9D2A-17F166E50813}" type="pres">
      <dgm:prSet presAssocID="{4F85505A-81B6-4FDA-A144-900B71DAD946}" presName="horz1" presStyleCnt="0"/>
      <dgm:spPr/>
    </dgm:pt>
    <dgm:pt modelId="{C76500F5-9E3D-F842-99EC-C1DB4300D8B6}" type="pres">
      <dgm:prSet presAssocID="{4F85505A-81B6-4FDA-A144-900B71DAD946}" presName="tx1" presStyleLbl="revTx" presStyleIdx="6" presStyleCnt="10" custScaleX="117727"/>
      <dgm:spPr/>
    </dgm:pt>
    <dgm:pt modelId="{18B63E3F-6E39-1A43-89A5-CF1EF0E2CD9D}" type="pres">
      <dgm:prSet presAssocID="{4F85505A-81B6-4FDA-A144-900B71DAD946}" presName="vert1" presStyleCnt="0"/>
      <dgm:spPr/>
    </dgm:pt>
    <dgm:pt modelId="{7614AAED-BC05-C04C-AA76-2598331FEA14}" type="pres">
      <dgm:prSet presAssocID="{FEB4A941-E9FA-4A86-A673-85FF34B35F20}" presName="vertSpace2a" presStyleCnt="0"/>
      <dgm:spPr/>
    </dgm:pt>
    <dgm:pt modelId="{5D3E0464-418A-564F-B2E6-DCDA7E5525CA}" type="pres">
      <dgm:prSet presAssocID="{FEB4A941-E9FA-4A86-A673-85FF34B35F20}" presName="horz2" presStyleCnt="0"/>
      <dgm:spPr/>
    </dgm:pt>
    <dgm:pt modelId="{53A5F1A9-72FB-CC4A-98FD-3028E50DEEE3}" type="pres">
      <dgm:prSet presAssocID="{FEB4A941-E9FA-4A86-A673-85FF34B35F20}" presName="horzSpace2" presStyleCnt="0"/>
      <dgm:spPr/>
    </dgm:pt>
    <dgm:pt modelId="{4249D1DC-A83D-314A-B537-01066820A2A2}" type="pres">
      <dgm:prSet presAssocID="{FEB4A941-E9FA-4A86-A673-85FF34B35F20}" presName="tx2" presStyleLbl="revTx" presStyleIdx="7" presStyleCnt="10" custScaleX="101028" custLinFactNeighborX="-89" custLinFactNeighborY="-2105"/>
      <dgm:spPr/>
    </dgm:pt>
    <dgm:pt modelId="{24573E07-646E-EE40-91F5-5D1B85DFB7A5}" type="pres">
      <dgm:prSet presAssocID="{FEB4A941-E9FA-4A86-A673-85FF34B35F20}" presName="vert2" presStyleCnt="0"/>
      <dgm:spPr/>
    </dgm:pt>
    <dgm:pt modelId="{0D57756D-529C-2140-A977-BD0E25A5CF9F}" type="pres">
      <dgm:prSet presAssocID="{FEB4A941-E9FA-4A86-A673-85FF34B35F20}" presName="thinLine2b" presStyleLbl="callout" presStyleIdx="3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F09EA6CB-33D3-8D42-AA93-5A54221B358E}" type="pres">
      <dgm:prSet presAssocID="{FEB4A941-E9FA-4A86-A673-85FF34B35F20}" presName="vertSpace2b" presStyleCnt="0"/>
      <dgm:spPr/>
    </dgm:pt>
    <dgm:pt modelId="{F5770AFA-66ED-0C4C-805A-0A58C20E9262}" type="pres">
      <dgm:prSet presAssocID="{A2322D3A-7AC2-4C5C-9D7E-EAB2313D47D4}" presName="thickLine" presStyleLbl="alignNode1" presStyleIdx="4" presStyleCnt="5"/>
      <dgm:spPr>
        <a:ln w="25400">
          <a:solidFill>
            <a:schemeClr val="accent1"/>
          </a:solidFill>
        </a:ln>
      </dgm:spPr>
    </dgm:pt>
    <dgm:pt modelId="{F891B2B1-AF2F-6B4A-BB1C-410B26CB87A9}" type="pres">
      <dgm:prSet presAssocID="{A2322D3A-7AC2-4C5C-9D7E-EAB2313D47D4}" presName="horz1" presStyleCnt="0"/>
      <dgm:spPr/>
    </dgm:pt>
    <dgm:pt modelId="{7543777C-4617-0343-8040-A73DD2FC544E}" type="pres">
      <dgm:prSet presAssocID="{A2322D3A-7AC2-4C5C-9D7E-EAB2313D47D4}" presName="tx1" presStyleLbl="revTx" presStyleIdx="8" presStyleCnt="10" custScaleX="158967"/>
      <dgm:spPr/>
    </dgm:pt>
    <dgm:pt modelId="{1F14637B-F64E-2B44-B962-58D4B9D01816}" type="pres">
      <dgm:prSet presAssocID="{A2322D3A-7AC2-4C5C-9D7E-EAB2313D47D4}" presName="vert1" presStyleCnt="0"/>
      <dgm:spPr/>
    </dgm:pt>
    <dgm:pt modelId="{C5E85A61-2F53-ED40-B82C-D1234507F0B9}" type="pres">
      <dgm:prSet presAssocID="{8FE81FEC-2664-411F-AEB3-065F29F52751}" presName="vertSpace2a" presStyleCnt="0"/>
      <dgm:spPr/>
    </dgm:pt>
    <dgm:pt modelId="{A74182B4-4E0B-8C41-8815-820CE83D2B24}" type="pres">
      <dgm:prSet presAssocID="{8FE81FEC-2664-411F-AEB3-065F29F52751}" presName="horz2" presStyleCnt="0"/>
      <dgm:spPr/>
    </dgm:pt>
    <dgm:pt modelId="{F42ED7E8-626D-8844-B304-8CB707F5C617}" type="pres">
      <dgm:prSet presAssocID="{8FE81FEC-2664-411F-AEB3-065F29F52751}" presName="horzSpace2" presStyleCnt="0"/>
      <dgm:spPr/>
    </dgm:pt>
    <dgm:pt modelId="{FDF61795-EF4F-DD4D-9159-4AAF6F881146}" type="pres">
      <dgm:prSet presAssocID="{8FE81FEC-2664-411F-AEB3-065F29F52751}" presName="tx2" presStyleLbl="revTx" presStyleIdx="9" presStyleCnt="10" custScaleX="133822" custLinFactNeighborX="172"/>
      <dgm:spPr/>
    </dgm:pt>
    <dgm:pt modelId="{8A4368D5-9931-DE4B-BB7D-B49BEF583F76}" type="pres">
      <dgm:prSet presAssocID="{8FE81FEC-2664-411F-AEB3-065F29F52751}" presName="vert2" presStyleCnt="0"/>
      <dgm:spPr/>
    </dgm:pt>
    <dgm:pt modelId="{C75E1AE3-DD31-AD48-9D72-710374FAA08B}" type="pres">
      <dgm:prSet presAssocID="{8FE81FEC-2664-411F-AEB3-065F29F52751}" presName="thinLine2b" presStyleLbl="callout" presStyleIdx="4" presStyleCnt="5"/>
      <dgm:spPr>
        <a:ln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</a:ln>
      </dgm:spPr>
    </dgm:pt>
    <dgm:pt modelId="{3B2061BB-F946-524B-A959-DFB71D9FE3F7}" type="pres">
      <dgm:prSet presAssocID="{8FE81FEC-2664-411F-AEB3-065F29F52751}" presName="vertSpace2b" presStyleCnt="0"/>
      <dgm:spPr/>
    </dgm:pt>
  </dgm:ptLst>
  <dgm:cxnLst>
    <dgm:cxn modelId="{F28D7702-2FC3-49BD-BB13-C989E5EE622A}" srcId="{0DD8915E-DC14-41D6-9BB5-F49E1C265163}" destId="{B1AFA1AF-0FF8-45B3-A6D0-0E255A2F637D}" srcOrd="1" destOrd="0" parTransId="{10C68AF5-481C-45AA-A216-8BBBB04515B9}" sibTransId="{88649F7A-400B-4056-965D-C9AC0B3AD942}"/>
    <dgm:cxn modelId="{A0077D09-C12C-46D0-8DF7-194B6911362A}" srcId="{0DD8915E-DC14-41D6-9BB5-F49E1C265163}" destId="{73D947E0-108F-4D20-A71E-3CF329F97212}" srcOrd="0" destOrd="0" parTransId="{9D249532-A24D-4D8F-848A-9F42F2E486C9}" sibTransId="{AE813459-65AB-4FA9-B717-330DDA6DFA4E}"/>
    <dgm:cxn modelId="{B6DE9009-327C-7543-8775-3ACB7D495B43}" type="presOf" srcId="{E9682B4F-0217-4B50-923E-C104AA24290F}" destId="{3E5AB2BF-A462-A841-B59B-E575612010D9}" srcOrd="0" destOrd="0" presId="urn:microsoft.com/office/officeart/2008/layout/LinedList"/>
    <dgm:cxn modelId="{5A5BA622-5DEB-48B9-88D9-C1DE36C711E5}" srcId="{B1AFA1AF-0FF8-45B3-A6D0-0E255A2F637D}" destId="{50418D2B-9486-42DE-AFDD-1D31420040FF}" srcOrd="0" destOrd="0" parTransId="{D5A17F6B-93F5-442B-938A-0F38C281BE88}" sibTransId="{1D87A0A5-8024-4710-846B-D5BFAC785107}"/>
    <dgm:cxn modelId="{BCED732E-1760-9944-B00F-317E89FFC48D}" type="presOf" srcId="{30A490C8-22B4-4D68-875C-0F0DE2FF864D}" destId="{4586F0D8-A120-274B-BE51-856FCB4AC43F}" srcOrd="0" destOrd="0" presId="urn:microsoft.com/office/officeart/2008/layout/LinedList"/>
    <dgm:cxn modelId="{711E093C-AD42-45A4-8D40-A2D39702062E}" srcId="{A2322D3A-7AC2-4C5C-9D7E-EAB2313D47D4}" destId="{8FE81FEC-2664-411F-AEB3-065F29F52751}" srcOrd="0" destOrd="0" parTransId="{BCBC007E-0269-421B-9C41-DE26D5C3A822}" sibTransId="{80230EB7-7230-4881-A631-309C07417378}"/>
    <dgm:cxn modelId="{7632773D-8054-0145-9910-2656ABCE5CDA}" type="presOf" srcId="{0DD8915E-DC14-41D6-9BB5-F49E1C265163}" destId="{F776D97D-7E8A-BE47-8534-04C00FFCCC4D}" srcOrd="0" destOrd="0" presId="urn:microsoft.com/office/officeart/2008/layout/LinedList"/>
    <dgm:cxn modelId="{F942F56C-9025-4AA1-9B36-C5AE0A93B0F5}" srcId="{4F85505A-81B6-4FDA-A144-900B71DAD946}" destId="{FEB4A941-E9FA-4A86-A673-85FF34B35F20}" srcOrd="0" destOrd="0" parTransId="{39522508-BC4E-4DD5-A744-AFEFFE36DB74}" sibTransId="{97624CC8-6315-4683-B26C-C30D552DA5A6}"/>
    <dgm:cxn modelId="{51563A4F-C0EB-47D6-B5BC-47A4E599AD4B}" srcId="{E9682B4F-0217-4B50-923E-C104AA24290F}" destId="{0EC0C300-11E4-45CF-8418-973585107209}" srcOrd="0" destOrd="0" parTransId="{1E4DD98E-100E-46B7-B24A-408BBF69E9FA}" sibTransId="{90FAB5D1-62B3-4FF6-A07D-EE607F529C32}"/>
    <dgm:cxn modelId="{C573C975-9BCD-3D47-86C8-14A8B61FE168}" type="presOf" srcId="{FEB4A941-E9FA-4A86-A673-85FF34B35F20}" destId="{4249D1DC-A83D-314A-B537-01066820A2A2}" srcOrd="0" destOrd="0" presId="urn:microsoft.com/office/officeart/2008/layout/LinedList"/>
    <dgm:cxn modelId="{2D633B56-E147-4EFC-B9EE-6C0413F329B0}" srcId="{0DD8915E-DC14-41D6-9BB5-F49E1C265163}" destId="{4F85505A-81B6-4FDA-A144-900B71DAD946}" srcOrd="3" destOrd="0" parTransId="{D9A96E25-7BBE-4DDD-8DDE-B4970D4340A8}" sibTransId="{68F74A88-49DC-44B1-BC0D-220A7B97601C}"/>
    <dgm:cxn modelId="{772B227B-9842-7E4B-A946-48F9C08394D4}" type="presOf" srcId="{A2322D3A-7AC2-4C5C-9D7E-EAB2313D47D4}" destId="{7543777C-4617-0343-8040-A73DD2FC544E}" srcOrd="0" destOrd="0" presId="urn:microsoft.com/office/officeart/2008/layout/LinedList"/>
    <dgm:cxn modelId="{52858697-E36E-3C41-91FB-24B844EEE1F4}" type="presOf" srcId="{0EC0C300-11E4-45CF-8418-973585107209}" destId="{C5AD48B0-9931-9B4D-A60B-A844B7F448FC}" srcOrd="0" destOrd="0" presId="urn:microsoft.com/office/officeart/2008/layout/LinedList"/>
    <dgm:cxn modelId="{D2CA01BF-F7E8-4A4F-9160-6406DCF31990}" type="presOf" srcId="{50418D2B-9486-42DE-AFDD-1D31420040FF}" destId="{40AD39FF-552E-3645-816F-DA192029EE94}" srcOrd="0" destOrd="0" presId="urn:microsoft.com/office/officeart/2008/layout/LinedList"/>
    <dgm:cxn modelId="{6C23D0C9-74B2-4C8B-AB2F-A03B3B0EBE56}" srcId="{0DD8915E-DC14-41D6-9BB5-F49E1C265163}" destId="{E9682B4F-0217-4B50-923E-C104AA24290F}" srcOrd="2" destOrd="0" parTransId="{E0F6C4AF-9BBB-4698-91D7-F9AE3EACBD5D}" sibTransId="{B8632E42-D7EB-4C31-877E-6F1B2801851A}"/>
    <dgm:cxn modelId="{381FE1CC-8184-4745-8EB3-6DE11655998D}" srcId="{73D947E0-108F-4D20-A71E-3CF329F97212}" destId="{30A490C8-22B4-4D68-875C-0F0DE2FF864D}" srcOrd="0" destOrd="0" parTransId="{035C64B0-4F0C-4FD1-BD23-B1D4C9887CBE}" sibTransId="{45495DA8-8707-41E3-A12B-FA5766269C44}"/>
    <dgm:cxn modelId="{179FAFCF-F878-464E-A8A6-1185EFA0E380}" srcId="{0DD8915E-DC14-41D6-9BB5-F49E1C265163}" destId="{A2322D3A-7AC2-4C5C-9D7E-EAB2313D47D4}" srcOrd="4" destOrd="0" parTransId="{4A8C15D4-B36F-4764-B4FF-F2AF790D3E17}" sibTransId="{84DE1C3A-3FC7-4DB3-88ED-33F65A71557A}"/>
    <dgm:cxn modelId="{99B75BD8-5AF8-7C4E-AEFD-430CD2C4CA57}" type="presOf" srcId="{73D947E0-108F-4D20-A71E-3CF329F97212}" destId="{27290E1D-A993-FE47-AD32-264686D4D5C9}" srcOrd="0" destOrd="0" presId="urn:microsoft.com/office/officeart/2008/layout/LinedList"/>
    <dgm:cxn modelId="{4AE21DE4-3E74-934C-A2DD-7AA9CF220864}" type="presOf" srcId="{B1AFA1AF-0FF8-45B3-A6D0-0E255A2F637D}" destId="{47BBF4D0-3042-9C45-AD8E-AC9529290611}" srcOrd="0" destOrd="0" presId="urn:microsoft.com/office/officeart/2008/layout/LinedList"/>
    <dgm:cxn modelId="{C4C745E7-4D99-7344-9422-E0A0ECE59A54}" type="presOf" srcId="{8FE81FEC-2664-411F-AEB3-065F29F52751}" destId="{FDF61795-EF4F-DD4D-9159-4AAF6F881146}" srcOrd="0" destOrd="0" presId="urn:microsoft.com/office/officeart/2008/layout/LinedList"/>
    <dgm:cxn modelId="{9759C9F1-6967-624A-9FF9-1DD2452BA3AA}" type="presOf" srcId="{4F85505A-81B6-4FDA-A144-900B71DAD946}" destId="{C76500F5-9E3D-F842-99EC-C1DB4300D8B6}" srcOrd="0" destOrd="0" presId="urn:microsoft.com/office/officeart/2008/layout/LinedList"/>
    <dgm:cxn modelId="{1AFBC1C2-4125-A746-815F-A6C0479AAB5E}" type="presParOf" srcId="{F776D97D-7E8A-BE47-8534-04C00FFCCC4D}" destId="{3C4E0FA1-D067-AD44-8E28-106F1EE1F117}" srcOrd="0" destOrd="0" presId="urn:microsoft.com/office/officeart/2008/layout/LinedList"/>
    <dgm:cxn modelId="{DEE48448-65C4-7D43-9C6C-1C322194C845}" type="presParOf" srcId="{F776D97D-7E8A-BE47-8534-04C00FFCCC4D}" destId="{4618D61B-DCED-8E48-9FBD-90A3161B1E67}" srcOrd="1" destOrd="0" presId="urn:microsoft.com/office/officeart/2008/layout/LinedList"/>
    <dgm:cxn modelId="{1C948CC6-566C-D945-A9AA-DD3067DB7EA5}" type="presParOf" srcId="{4618D61B-DCED-8E48-9FBD-90A3161B1E67}" destId="{27290E1D-A993-FE47-AD32-264686D4D5C9}" srcOrd="0" destOrd="0" presId="urn:microsoft.com/office/officeart/2008/layout/LinedList"/>
    <dgm:cxn modelId="{40323340-BD78-3242-90F0-8760C70B54C8}" type="presParOf" srcId="{4618D61B-DCED-8E48-9FBD-90A3161B1E67}" destId="{22DDA73C-6B43-B040-875B-5AEDC5BAD42D}" srcOrd="1" destOrd="0" presId="urn:microsoft.com/office/officeart/2008/layout/LinedList"/>
    <dgm:cxn modelId="{2F01CA35-2E6B-8B4C-918E-CB7F12B2EB17}" type="presParOf" srcId="{22DDA73C-6B43-B040-875B-5AEDC5BAD42D}" destId="{0A8259C7-5577-FE4A-960D-35F40680E496}" srcOrd="0" destOrd="0" presId="urn:microsoft.com/office/officeart/2008/layout/LinedList"/>
    <dgm:cxn modelId="{85E2D432-435C-1E4C-B9EB-3486629C64F1}" type="presParOf" srcId="{22DDA73C-6B43-B040-875B-5AEDC5BAD42D}" destId="{D9A20406-96A6-E94F-A649-D259FC3E9FB5}" srcOrd="1" destOrd="0" presId="urn:microsoft.com/office/officeart/2008/layout/LinedList"/>
    <dgm:cxn modelId="{73B953AA-1A2A-F948-B838-69A40AF93991}" type="presParOf" srcId="{D9A20406-96A6-E94F-A649-D259FC3E9FB5}" destId="{355BB4CC-5E93-4246-B4DF-6F912038E788}" srcOrd="0" destOrd="0" presId="urn:microsoft.com/office/officeart/2008/layout/LinedList"/>
    <dgm:cxn modelId="{0BFB45BA-2414-1B4C-9D20-295C1A568B14}" type="presParOf" srcId="{D9A20406-96A6-E94F-A649-D259FC3E9FB5}" destId="{4586F0D8-A120-274B-BE51-856FCB4AC43F}" srcOrd="1" destOrd="0" presId="urn:microsoft.com/office/officeart/2008/layout/LinedList"/>
    <dgm:cxn modelId="{D93E62D6-26CC-3041-BEC4-1078B7F5EE28}" type="presParOf" srcId="{D9A20406-96A6-E94F-A649-D259FC3E9FB5}" destId="{2E15F8C9-5842-A144-9D5F-AAF49EBC828C}" srcOrd="2" destOrd="0" presId="urn:microsoft.com/office/officeart/2008/layout/LinedList"/>
    <dgm:cxn modelId="{5D7453AA-C784-ED40-8752-06BF4D8D8228}" type="presParOf" srcId="{22DDA73C-6B43-B040-875B-5AEDC5BAD42D}" destId="{D32907E9-4487-C641-A90B-8734AF86410A}" srcOrd="2" destOrd="0" presId="urn:microsoft.com/office/officeart/2008/layout/LinedList"/>
    <dgm:cxn modelId="{58782C78-CC2C-D84A-B7A0-1A1D448F7740}" type="presParOf" srcId="{22DDA73C-6B43-B040-875B-5AEDC5BAD42D}" destId="{ED8A1C51-E98E-2843-9399-F7BEAA0953E2}" srcOrd="3" destOrd="0" presId="urn:microsoft.com/office/officeart/2008/layout/LinedList"/>
    <dgm:cxn modelId="{963F728C-6DCE-5340-ADAF-6D26364518C4}" type="presParOf" srcId="{F776D97D-7E8A-BE47-8534-04C00FFCCC4D}" destId="{178B931F-8CEF-0149-B4DF-A88FA13E58C2}" srcOrd="2" destOrd="0" presId="urn:microsoft.com/office/officeart/2008/layout/LinedList"/>
    <dgm:cxn modelId="{4B5413E7-E374-124C-ADE9-E376B016B1AA}" type="presParOf" srcId="{F776D97D-7E8A-BE47-8534-04C00FFCCC4D}" destId="{265D5022-9B9B-BA42-88D0-37765DFBADEE}" srcOrd="3" destOrd="0" presId="urn:microsoft.com/office/officeart/2008/layout/LinedList"/>
    <dgm:cxn modelId="{85099CAB-265F-AB4A-A5E6-392E1C4AE93C}" type="presParOf" srcId="{265D5022-9B9B-BA42-88D0-37765DFBADEE}" destId="{47BBF4D0-3042-9C45-AD8E-AC9529290611}" srcOrd="0" destOrd="0" presId="urn:microsoft.com/office/officeart/2008/layout/LinedList"/>
    <dgm:cxn modelId="{6D5B2806-C37E-0A42-9682-4E7B12402D01}" type="presParOf" srcId="{265D5022-9B9B-BA42-88D0-37765DFBADEE}" destId="{8117825D-08FF-8042-8745-FC633703D5F7}" srcOrd="1" destOrd="0" presId="urn:microsoft.com/office/officeart/2008/layout/LinedList"/>
    <dgm:cxn modelId="{9626628D-7312-3D4A-81E8-4C60BB924D51}" type="presParOf" srcId="{8117825D-08FF-8042-8745-FC633703D5F7}" destId="{68351258-5A8B-754C-B6A1-9825B142B219}" srcOrd="0" destOrd="0" presId="urn:microsoft.com/office/officeart/2008/layout/LinedList"/>
    <dgm:cxn modelId="{F653DD3A-2935-454B-A4E7-D2CD5FB2C54E}" type="presParOf" srcId="{8117825D-08FF-8042-8745-FC633703D5F7}" destId="{5FE2E143-7FA8-A043-B610-C273DA4DDD8B}" srcOrd="1" destOrd="0" presId="urn:microsoft.com/office/officeart/2008/layout/LinedList"/>
    <dgm:cxn modelId="{6EB2913B-BDE1-6D45-83E2-F4243409489A}" type="presParOf" srcId="{5FE2E143-7FA8-A043-B610-C273DA4DDD8B}" destId="{DD4CD826-FC02-E348-A6C9-0DC2E2D9C29B}" srcOrd="0" destOrd="0" presId="urn:microsoft.com/office/officeart/2008/layout/LinedList"/>
    <dgm:cxn modelId="{2744F6A2-A406-3A4D-A021-EBE446961DC9}" type="presParOf" srcId="{5FE2E143-7FA8-A043-B610-C273DA4DDD8B}" destId="{40AD39FF-552E-3645-816F-DA192029EE94}" srcOrd="1" destOrd="0" presId="urn:microsoft.com/office/officeart/2008/layout/LinedList"/>
    <dgm:cxn modelId="{B2EFF51F-B7A0-5247-855A-5DF225E76E44}" type="presParOf" srcId="{5FE2E143-7FA8-A043-B610-C273DA4DDD8B}" destId="{A23BCA2D-2ABE-AD4A-B328-864E09D9D53A}" srcOrd="2" destOrd="0" presId="urn:microsoft.com/office/officeart/2008/layout/LinedList"/>
    <dgm:cxn modelId="{054EE277-AF92-A14F-B8DF-8CD00E2F546F}" type="presParOf" srcId="{8117825D-08FF-8042-8745-FC633703D5F7}" destId="{3C32CEDB-4D51-DE42-A3D8-8AC9E88624F2}" srcOrd="2" destOrd="0" presId="urn:microsoft.com/office/officeart/2008/layout/LinedList"/>
    <dgm:cxn modelId="{45056D0C-8B13-EA4F-9C1C-34CD6E5CC0A8}" type="presParOf" srcId="{8117825D-08FF-8042-8745-FC633703D5F7}" destId="{EAF5A931-D6EC-9745-891E-D2432D3F82C1}" srcOrd="3" destOrd="0" presId="urn:microsoft.com/office/officeart/2008/layout/LinedList"/>
    <dgm:cxn modelId="{F181DF5D-631B-E04B-AE77-22B190EF9699}" type="presParOf" srcId="{F776D97D-7E8A-BE47-8534-04C00FFCCC4D}" destId="{913B5E25-C84D-514D-AB84-FB479AF2BAA5}" srcOrd="4" destOrd="0" presId="urn:microsoft.com/office/officeart/2008/layout/LinedList"/>
    <dgm:cxn modelId="{730F3869-EADB-AA4E-9877-72AC11B368CE}" type="presParOf" srcId="{F776D97D-7E8A-BE47-8534-04C00FFCCC4D}" destId="{6DCC70ED-4D75-B243-B2A7-47ECDF797974}" srcOrd="5" destOrd="0" presId="urn:microsoft.com/office/officeart/2008/layout/LinedList"/>
    <dgm:cxn modelId="{F1A74471-8FDE-B547-8DB9-C3BEBDE9484C}" type="presParOf" srcId="{6DCC70ED-4D75-B243-B2A7-47ECDF797974}" destId="{3E5AB2BF-A462-A841-B59B-E575612010D9}" srcOrd="0" destOrd="0" presId="urn:microsoft.com/office/officeart/2008/layout/LinedList"/>
    <dgm:cxn modelId="{D8EE97EF-C58E-CA4D-935F-3696E76DCAD4}" type="presParOf" srcId="{6DCC70ED-4D75-B243-B2A7-47ECDF797974}" destId="{A8F50829-4BAB-7C4A-AA30-84E2D099EB01}" srcOrd="1" destOrd="0" presId="urn:microsoft.com/office/officeart/2008/layout/LinedList"/>
    <dgm:cxn modelId="{55305C6D-EBD9-6147-924D-7A520F9C2F7B}" type="presParOf" srcId="{A8F50829-4BAB-7C4A-AA30-84E2D099EB01}" destId="{B00668AF-A753-A947-B0E8-8227A583AE63}" srcOrd="0" destOrd="0" presId="urn:microsoft.com/office/officeart/2008/layout/LinedList"/>
    <dgm:cxn modelId="{BC083303-4717-3047-BDAF-AB372A513541}" type="presParOf" srcId="{A8F50829-4BAB-7C4A-AA30-84E2D099EB01}" destId="{7513036D-86F8-6D46-87EA-832DD97DEE31}" srcOrd="1" destOrd="0" presId="urn:microsoft.com/office/officeart/2008/layout/LinedList"/>
    <dgm:cxn modelId="{1E734147-96C9-B844-A363-F3A3E5B41FA0}" type="presParOf" srcId="{7513036D-86F8-6D46-87EA-832DD97DEE31}" destId="{CC7DA8AC-3BF7-C34B-81F7-1982D6060B6D}" srcOrd="0" destOrd="0" presId="urn:microsoft.com/office/officeart/2008/layout/LinedList"/>
    <dgm:cxn modelId="{DB84297B-E3C6-194F-91AB-44DA723AE4C7}" type="presParOf" srcId="{7513036D-86F8-6D46-87EA-832DD97DEE31}" destId="{C5AD48B0-9931-9B4D-A60B-A844B7F448FC}" srcOrd="1" destOrd="0" presId="urn:microsoft.com/office/officeart/2008/layout/LinedList"/>
    <dgm:cxn modelId="{AC329C1A-F5AE-5D48-9B83-435F7E1C408C}" type="presParOf" srcId="{7513036D-86F8-6D46-87EA-832DD97DEE31}" destId="{739BA94D-B766-5549-A0A2-0A928B4B7133}" srcOrd="2" destOrd="0" presId="urn:microsoft.com/office/officeart/2008/layout/LinedList"/>
    <dgm:cxn modelId="{C5164D36-7D9B-844B-AFB2-C871EE520B4C}" type="presParOf" srcId="{A8F50829-4BAB-7C4A-AA30-84E2D099EB01}" destId="{1486AE56-865C-6E48-9D6E-6B6DFA851578}" srcOrd="2" destOrd="0" presId="urn:microsoft.com/office/officeart/2008/layout/LinedList"/>
    <dgm:cxn modelId="{3D6C1D07-B700-D74A-9FEF-2D02E52C7767}" type="presParOf" srcId="{A8F50829-4BAB-7C4A-AA30-84E2D099EB01}" destId="{B12D3693-6970-B94A-AB2E-8B150F518B73}" srcOrd="3" destOrd="0" presId="urn:microsoft.com/office/officeart/2008/layout/LinedList"/>
    <dgm:cxn modelId="{F200239E-02AD-F244-964C-597398F50846}" type="presParOf" srcId="{F776D97D-7E8A-BE47-8534-04C00FFCCC4D}" destId="{88532B37-2569-E445-B003-569B3ACBA8CA}" srcOrd="6" destOrd="0" presId="urn:microsoft.com/office/officeart/2008/layout/LinedList"/>
    <dgm:cxn modelId="{0FE2B243-C37E-B148-ADAD-B485F82713A6}" type="presParOf" srcId="{F776D97D-7E8A-BE47-8534-04C00FFCCC4D}" destId="{27C10060-401A-7945-9D2A-17F166E50813}" srcOrd="7" destOrd="0" presId="urn:microsoft.com/office/officeart/2008/layout/LinedList"/>
    <dgm:cxn modelId="{901EE5F2-0C91-0549-8BB5-B68C7AFBF1C6}" type="presParOf" srcId="{27C10060-401A-7945-9D2A-17F166E50813}" destId="{C76500F5-9E3D-F842-99EC-C1DB4300D8B6}" srcOrd="0" destOrd="0" presId="urn:microsoft.com/office/officeart/2008/layout/LinedList"/>
    <dgm:cxn modelId="{55FFBF0E-D38C-F848-BEEF-76F14AD0E52B}" type="presParOf" srcId="{27C10060-401A-7945-9D2A-17F166E50813}" destId="{18B63E3F-6E39-1A43-89A5-CF1EF0E2CD9D}" srcOrd="1" destOrd="0" presId="urn:microsoft.com/office/officeart/2008/layout/LinedList"/>
    <dgm:cxn modelId="{D1DAE132-899B-7A41-9B16-38DA3558D999}" type="presParOf" srcId="{18B63E3F-6E39-1A43-89A5-CF1EF0E2CD9D}" destId="{7614AAED-BC05-C04C-AA76-2598331FEA14}" srcOrd="0" destOrd="0" presId="urn:microsoft.com/office/officeart/2008/layout/LinedList"/>
    <dgm:cxn modelId="{B38F40B3-CD88-5C41-ADF6-9F20DA6886C7}" type="presParOf" srcId="{18B63E3F-6E39-1A43-89A5-CF1EF0E2CD9D}" destId="{5D3E0464-418A-564F-B2E6-DCDA7E5525CA}" srcOrd="1" destOrd="0" presId="urn:microsoft.com/office/officeart/2008/layout/LinedList"/>
    <dgm:cxn modelId="{84628A23-95A5-064C-866C-7BFD66FC4172}" type="presParOf" srcId="{5D3E0464-418A-564F-B2E6-DCDA7E5525CA}" destId="{53A5F1A9-72FB-CC4A-98FD-3028E50DEEE3}" srcOrd="0" destOrd="0" presId="urn:microsoft.com/office/officeart/2008/layout/LinedList"/>
    <dgm:cxn modelId="{8B6772C7-F7F1-8142-B4F4-FA8B72240E1F}" type="presParOf" srcId="{5D3E0464-418A-564F-B2E6-DCDA7E5525CA}" destId="{4249D1DC-A83D-314A-B537-01066820A2A2}" srcOrd="1" destOrd="0" presId="urn:microsoft.com/office/officeart/2008/layout/LinedList"/>
    <dgm:cxn modelId="{02D96DEC-77B9-9242-AA46-7ED4EE23BB84}" type="presParOf" srcId="{5D3E0464-418A-564F-B2E6-DCDA7E5525CA}" destId="{24573E07-646E-EE40-91F5-5D1B85DFB7A5}" srcOrd="2" destOrd="0" presId="urn:microsoft.com/office/officeart/2008/layout/LinedList"/>
    <dgm:cxn modelId="{08AFC2EC-BC3C-D444-991D-9088985A82D7}" type="presParOf" srcId="{18B63E3F-6E39-1A43-89A5-CF1EF0E2CD9D}" destId="{0D57756D-529C-2140-A977-BD0E25A5CF9F}" srcOrd="2" destOrd="0" presId="urn:microsoft.com/office/officeart/2008/layout/LinedList"/>
    <dgm:cxn modelId="{693A3E82-CADE-6A44-B958-AA563416F281}" type="presParOf" srcId="{18B63E3F-6E39-1A43-89A5-CF1EF0E2CD9D}" destId="{F09EA6CB-33D3-8D42-AA93-5A54221B358E}" srcOrd="3" destOrd="0" presId="urn:microsoft.com/office/officeart/2008/layout/LinedList"/>
    <dgm:cxn modelId="{12D23EA2-0ED9-D34E-B5ED-F5D3205CAB99}" type="presParOf" srcId="{F776D97D-7E8A-BE47-8534-04C00FFCCC4D}" destId="{F5770AFA-66ED-0C4C-805A-0A58C20E9262}" srcOrd="8" destOrd="0" presId="urn:microsoft.com/office/officeart/2008/layout/LinedList"/>
    <dgm:cxn modelId="{D6655B2D-64A9-7743-802F-4F8E778B3C33}" type="presParOf" srcId="{F776D97D-7E8A-BE47-8534-04C00FFCCC4D}" destId="{F891B2B1-AF2F-6B4A-BB1C-410B26CB87A9}" srcOrd="9" destOrd="0" presId="urn:microsoft.com/office/officeart/2008/layout/LinedList"/>
    <dgm:cxn modelId="{318C1DAB-A068-964F-A17E-140AD336B1BF}" type="presParOf" srcId="{F891B2B1-AF2F-6B4A-BB1C-410B26CB87A9}" destId="{7543777C-4617-0343-8040-A73DD2FC544E}" srcOrd="0" destOrd="0" presId="urn:microsoft.com/office/officeart/2008/layout/LinedList"/>
    <dgm:cxn modelId="{B8AF4568-9B82-DA44-AD5C-EA377FA2D9B3}" type="presParOf" srcId="{F891B2B1-AF2F-6B4A-BB1C-410B26CB87A9}" destId="{1F14637B-F64E-2B44-B962-58D4B9D01816}" srcOrd="1" destOrd="0" presId="urn:microsoft.com/office/officeart/2008/layout/LinedList"/>
    <dgm:cxn modelId="{4658BBE0-0059-7746-8015-ACCF9C12F94D}" type="presParOf" srcId="{1F14637B-F64E-2B44-B962-58D4B9D01816}" destId="{C5E85A61-2F53-ED40-B82C-D1234507F0B9}" srcOrd="0" destOrd="0" presId="urn:microsoft.com/office/officeart/2008/layout/LinedList"/>
    <dgm:cxn modelId="{EEFBE36F-E91C-3F40-963E-7DFDA2159A59}" type="presParOf" srcId="{1F14637B-F64E-2B44-B962-58D4B9D01816}" destId="{A74182B4-4E0B-8C41-8815-820CE83D2B24}" srcOrd="1" destOrd="0" presId="urn:microsoft.com/office/officeart/2008/layout/LinedList"/>
    <dgm:cxn modelId="{F7097533-54BF-4B46-AD4D-92D21EEBFDFE}" type="presParOf" srcId="{A74182B4-4E0B-8C41-8815-820CE83D2B24}" destId="{F42ED7E8-626D-8844-B304-8CB707F5C617}" srcOrd="0" destOrd="0" presId="urn:microsoft.com/office/officeart/2008/layout/LinedList"/>
    <dgm:cxn modelId="{154656EA-373C-3444-B79D-76EDB13C71D0}" type="presParOf" srcId="{A74182B4-4E0B-8C41-8815-820CE83D2B24}" destId="{FDF61795-EF4F-DD4D-9159-4AAF6F881146}" srcOrd="1" destOrd="0" presId="urn:microsoft.com/office/officeart/2008/layout/LinedList"/>
    <dgm:cxn modelId="{8D205AE8-2368-B64F-A428-DA96C0D8A08F}" type="presParOf" srcId="{A74182B4-4E0B-8C41-8815-820CE83D2B24}" destId="{8A4368D5-9931-DE4B-BB7D-B49BEF583F76}" srcOrd="2" destOrd="0" presId="urn:microsoft.com/office/officeart/2008/layout/LinedList"/>
    <dgm:cxn modelId="{A7BBB921-7E0D-5D41-9EFD-6FA175CB64CE}" type="presParOf" srcId="{1F14637B-F64E-2B44-B962-58D4B9D01816}" destId="{C75E1AE3-DD31-AD48-9D72-710374FAA08B}" srcOrd="2" destOrd="0" presId="urn:microsoft.com/office/officeart/2008/layout/LinedList"/>
    <dgm:cxn modelId="{6429F904-383C-C243-9E84-BE55B6F1F30B}" type="presParOf" srcId="{1F14637B-F64E-2B44-B962-58D4B9D01816}" destId="{3B2061BB-F946-524B-A959-DFB71D9FE3F7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E0FA1-D067-AD44-8E28-106F1EE1F117}">
      <dsp:nvSpPr>
        <dsp:cNvPr id="0" name=""/>
        <dsp:cNvSpPr/>
      </dsp:nvSpPr>
      <dsp:spPr>
        <a:xfrm>
          <a:off x="0" y="530"/>
          <a:ext cx="1070952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290E1D-A993-FE47-AD32-264686D4D5C9}">
      <dsp:nvSpPr>
        <dsp:cNvPr id="0" name=""/>
        <dsp:cNvSpPr/>
      </dsp:nvSpPr>
      <dsp:spPr>
        <a:xfrm>
          <a:off x="0" y="530"/>
          <a:ext cx="2135629" cy="869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</a:rPr>
            <a:t>Trendy wydajności kierowców</a:t>
          </a:r>
          <a:endParaRPr lang="pl-PL" sz="1800" b="1" i="0" kern="1200" noProof="0" dirty="0">
            <a:latin typeface="+mj-lt"/>
            <a:cs typeface="Arial Black" panose="020B0604020202020204" pitchFamily="34" charset="0"/>
          </a:endParaRPr>
        </a:p>
      </dsp:txBody>
      <dsp:txXfrm>
        <a:off x="0" y="530"/>
        <a:ext cx="2135629" cy="869420"/>
      </dsp:txXfrm>
    </dsp:sp>
    <dsp:sp modelId="{4586F0D8-A120-274B-BE51-856FCB4AC43F}">
      <dsp:nvSpPr>
        <dsp:cNvPr id="0" name=""/>
        <dsp:cNvSpPr/>
      </dsp:nvSpPr>
      <dsp:spPr>
        <a:xfrm>
          <a:off x="2299347" y="40011"/>
          <a:ext cx="8410174" cy="78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porównanie punktów i pozycji na przestrzeni sezonów, identyfikacja „przełomowych” sezonów</a:t>
          </a:r>
          <a:endParaRPr lang="pl-PL" sz="1400" b="1" i="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99347" y="40011"/>
        <a:ext cx="8410174" cy="789610"/>
      </dsp:txXfrm>
    </dsp:sp>
    <dsp:sp modelId="{D32907E9-4487-C641-A90B-8734AF86410A}">
      <dsp:nvSpPr>
        <dsp:cNvPr id="0" name=""/>
        <dsp:cNvSpPr/>
      </dsp:nvSpPr>
      <dsp:spPr>
        <a:xfrm>
          <a:off x="2125207" y="740013"/>
          <a:ext cx="85425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78B931F-8CEF-0149-B4DF-A88FA13E58C2}">
      <dsp:nvSpPr>
        <dsp:cNvPr id="0" name=""/>
        <dsp:cNvSpPr/>
      </dsp:nvSpPr>
      <dsp:spPr>
        <a:xfrm>
          <a:off x="0" y="869951"/>
          <a:ext cx="1070952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BBF4D0-3042-9C45-AD8E-AC9529290611}">
      <dsp:nvSpPr>
        <dsp:cNvPr id="0" name=""/>
        <dsp:cNvSpPr/>
      </dsp:nvSpPr>
      <dsp:spPr>
        <a:xfrm>
          <a:off x="0" y="869951"/>
          <a:ext cx="2127262" cy="869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</a:rPr>
            <a:t>Wpływ toru i lokalizacji</a:t>
          </a:r>
          <a:endParaRPr lang="pl-PL" sz="1800" b="1" i="0" kern="1200" noProof="0" dirty="0">
            <a:latin typeface="+mj-lt"/>
            <a:cs typeface="Arial Black" panose="020B0604020202020204" pitchFamily="34" charset="0"/>
          </a:endParaRPr>
        </a:p>
      </dsp:txBody>
      <dsp:txXfrm>
        <a:off x="0" y="869951"/>
        <a:ext cx="2127262" cy="869420"/>
      </dsp:txXfrm>
    </dsp:sp>
    <dsp:sp modelId="{40AD39FF-552E-3645-816F-DA192029EE94}">
      <dsp:nvSpPr>
        <dsp:cNvPr id="0" name=""/>
        <dsp:cNvSpPr/>
      </dsp:nvSpPr>
      <dsp:spPr>
        <a:xfrm>
          <a:off x="2290298" y="909431"/>
          <a:ext cx="8419223" cy="78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czy różnice w wysokości/klimacie (</a:t>
          </a:r>
          <a:r>
            <a:rPr lang="pl-PL" sz="1400" b="0" i="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circuit</a:t>
          </a: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 -&gt; lat/</a:t>
          </a:r>
          <a:r>
            <a:rPr lang="pl-PL" sz="1400" b="0" i="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lng</a:t>
          </a: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/alt) przekładają się na czasy wyścigów</a:t>
          </a:r>
        </a:p>
      </dsp:txBody>
      <dsp:txXfrm>
        <a:off x="2290298" y="909431"/>
        <a:ext cx="8419223" cy="789610"/>
      </dsp:txXfrm>
    </dsp:sp>
    <dsp:sp modelId="{3C32CEDB-4D51-DE42-A3D8-8AC9E88624F2}">
      <dsp:nvSpPr>
        <dsp:cNvPr id="0" name=""/>
        <dsp:cNvSpPr/>
      </dsp:nvSpPr>
      <dsp:spPr>
        <a:xfrm>
          <a:off x="2127262" y="1699041"/>
          <a:ext cx="85090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3B5E25-C84D-514D-AB84-FB479AF2BAA5}">
      <dsp:nvSpPr>
        <dsp:cNvPr id="0" name=""/>
        <dsp:cNvSpPr/>
      </dsp:nvSpPr>
      <dsp:spPr>
        <a:xfrm>
          <a:off x="0" y="1739371"/>
          <a:ext cx="1070952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5AB2BF-A462-A841-B59B-E575612010D9}">
      <dsp:nvSpPr>
        <dsp:cNvPr id="0" name=""/>
        <dsp:cNvSpPr/>
      </dsp:nvSpPr>
      <dsp:spPr>
        <a:xfrm>
          <a:off x="0" y="1739371"/>
          <a:ext cx="2139812" cy="869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</a:rPr>
            <a:t>Analiza pit-stopów</a:t>
          </a:r>
          <a:endParaRPr lang="pl-PL" sz="1800" b="1" i="0" kern="1200" noProof="0" dirty="0">
            <a:latin typeface="+mj-lt"/>
            <a:cs typeface="Arial Black" panose="020B0604020202020204" pitchFamily="34" charset="0"/>
          </a:endParaRPr>
        </a:p>
      </dsp:txBody>
      <dsp:txXfrm>
        <a:off x="0" y="1739371"/>
        <a:ext cx="2139812" cy="869420"/>
      </dsp:txXfrm>
    </dsp:sp>
    <dsp:sp modelId="{C5AD48B0-9931-9B4D-A60B-A844B7F448FC}">
      <dsp:nvSpPr>
        <dsp:cNvPr id="0" name=""/>
        <dsp:cNvSpPr/>
      </dsp:nvSpPr>
      <dsp:spPr>
        <a:xfrm>
          <a:off x="2300510" y="1778851"/>
          <a:ext cx="8409011" cy="78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200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korelacja liczby i długości postojów z ostatecznym wynikiem</a:t>
          </a:r>
        </a:p>
      </dsp:txBody>
      <dsp:txXfrm>
        <a:off x="2300510" y="1778851"/>
        <a:ext cx="8409011" cy="789610"/>
      </dsp:txXfrm>
    </dsp:sp>
    <dsp:sp modelId="{1486AE56-865C-6E48-9D6E-6B6DFA851578}">
      <dsp:nvSpPr>
        <dsp:cNvPr id="0" name=""/>
        <dsp:cNvSpPr/>
      </dsp:nvSpPr>
      <dsp:spPr>
        <a:xfrm>
          <a:off x="2139812" y="2568462"/>
          <a:ext cx="85592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8532B37-2569-E445-B003-569B3ACBA8CA}">
      <dsp:nvSpPr>
        <dsp:cNvPr id="0" name=""/>
        <dsp:cNvSpPr/>
      </dsp:nvSpPr>
      <dsp:spPr>
        <a:xfrm>
          <a:off x="0" y="2608791"/>
          <a:ext cx="1070952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76500F5-9E3D-F842-99EC-C1DB4300D8B6}">
      <dsp:nvSpPr>
        <dsp:cNvPr id="0" name=""/>
        <dsp:cNvSpPr/>
      </dsp:nvSpPr>
      <dsp:spPr>
        <a:xfrm>
          <a:off x="0" y="2608791"/>
          <a:ext cx="2415712" cy="869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</a:rPr>
            <a:t>Porównanie konstruktorów</a:t>
          </a:r>
          <a:endParaRPr lang="pl-PL" sz="1800" b="1" i="0" kern="1200" noProof="0" dirty="0">
            <a:latin typeface="+mj-lt"/>
            <a:cs typeface="Arial Black" panose="020B0604020202020204" pitchFamily="34" charset="0"/>
          </a:endParaRPr>
        </a:p>
      </dsp:txBody>
      <dsp:txXfrm>
        <a:off x="0" y="2608791"/>
        <a:ext cx="2415712" cy="869420"/>
      </dsp:txXfrm>
    </dsp:sp>
    <dsp:sp modelId="{4249D1DC-A83D-314A-B537-01066820A2A2}">
      <dsp:nvSpPr>
        <dsp:cNvPr id="0" name=""/>
        <dsp:cNvSpPr/>
      </dsp:nvSpPr>
      <dsp:spPr>
        <a:xfrm>
          <a:off x="2562441" y="2631650"/>
          <a:ext cx="8136742" cy="78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jakie zespoły dominowały w poszczególnych erach, z uwzględnieniem zmian silników czy regulacji (analiza sukcesu)</a:t>
          </a:r>
          <a:endParaRPr lang="pl-PL" sz="1400" b="1" i="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62441" y="2631650"/>
        <a:ext cx="8136742" cy="789610"/>
      </dsp:txXfrm>
    </dsp:sp>
    <dsp:sp modelId="{0D57756D-529C-2140-A977-BD0E25A5CF9F}">
      <dsp:nvSpPr>
        <dsp:cNvPr id="0" name=""/>
        <dsp:cNvSpPr/>
      </dsp:nvSpPr>
      <dsp:spPr>
        <a:xfrm>
          <a:off x="2415712" y="3437882"/>
          <a:ext cx="820784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5770AFA-66ED-0C4C-805A-0A58C20E9262}">
      <dsp:nvSpPr>
        <dsp:cNvPr id="0" name=""/>
        <dsp:cNvSpPr/>
      </dsp:nvSpPr>
      <dsp:spPr>
        <a:xfrm>
          <a:off x="0" y="3478211"/>
          <a:ext cx="1070952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543777C-4617-0343-8040-A73DD2FC544E}">
      <dsp:nvSpPr>
        <dsp:cNvPr id="0" name=""/>
        <dsp:cNvSpPr/>
      </dsp:nvSpPr>
      <dsp:spPr>
        <a:xfrm>
          <a:off x="0" y="3478211"/>
          <a:ext cx="2460587" cy="869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rtlCol="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b="1" i="0" kern="1200" noProof="0" dirty="0">
              <a:latin typeface="+mj-lt"/>
            </a:rPr>
            <a:t>Analiza konkurencyjności torów</a:t>
          </a:r>
          <a:endParaRPr lang="pl-PL" sz="1800" b="1" i="0" kern="1200" noProof="0" dirty="0">
            <a:latin typeface="+mj-lt"/>
            <a:cs typeface="Arial Black" panose="020B0604020202020204" pitchFamily="34" charset="0"/>
          </a:endParaRPr>
        </a:p>
      </dsp:txBody>
      <dsp:txXfrm>
        <a:off x="0" y="3478211"/>
        <a:ext cx="2460587" cy="869420"/>
      </dsp:txXfrm>
    </dsp:sp>
    <dsp:sp modelId="{FDF61795-EF4F-DD4D-9159-4AAF6F881146}">
      <dsp:nvSpPr>
        <dsp:cNvPr id="0" name=""/>
        <dsp:cNvSpPr/>
      </dsp:nvSpPr>
      <dsp:spPr>
        <a:xfrm>
          <a:off x="2579363" y="3517692"/>
          <a:ext cx="8130158" cy="789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4000" tIns="182880" rIns="182880" bIns="182880" numCol="1" spcCol="1270" rtlCol="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zbadanie rozpiętości czasów okrążenia (</a:t>
          </a:r>
          <a:r>
            <a:rPr lang="pl-PL" sz="1400" b="0" i="0" kern="1200" noProof="0" dirty="0" err="1">
              <a:latin typeface="Arial" panose="020B0604020202020204" pitchFamily="34" charset="0"/>
              <a:cs typeface="Arial" panose="020B0604020202020204" pitchFamily="34" charset="0"/>
            </a:rPr>
            <a:t>lap_times</a:t>
          </a:r>
          <a:r>
            <a:rPr lang="pl-PL" sz="1400" b="0" i="0" kern="1200" noProof="0" dirty="0">
              <a:latin typeface="Arial" panose="020B0604020202020204" pitchFamily="34" charset="0"/>
              <a:cs typeface="Arial" panose="020B0604020202020204" pitchFamily="34" charset="0"/>
            </a:rPr>
            <a:t>) i różnic punktowych między pozycjami 1–10 dla każdego toru</a:t>
          </a:r>
          <a:endParaRPr lang="pl-PL" sz="1400" b="1" i="0" kern="1200" noProof="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579363" y="3517692"/>
        <a:ext cx="8130158" cy="789610"/>
      </dsp:txXfrm>
    </dsp:sp>
    <dsp:sp modelId="{C75E1AE3-DD31-AD48-9D72-710374FAA08B}">
      <dsp:nvSpPr>
        <dsp:cNvPr id="0" name=""/>
        <dsp:cNvSpPr/>
      </dsp:nvSpPr>
      <dsp:spPr>
        <a:xfrm>
          <a:off x="2460587" y="4307302"/>
          <a:ext cx="619144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pPr rtl="0"/>
            <a:fld id="{DAB64803-BE99-4D11-92FE-DB0D80E992EC}" type="datetime1">
              <a:rPr lang="pl-PL" smtClean="0"/>
              <a:t>12.05.2025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B3BF5047-6CED-44CC-A86C-D48A653D0A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fld id="{DB090C74-F23A-4A01-B61B-B7FE422EF232}" type="datetime1">
              <a:rPr lang="pl-PL" smtClean="0"/>
              <a:pPr/>
              <a:t>12.05.2025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339D21CC-DD94-204E-93C8-E1AAF3084C8D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sz="10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7413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7395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6340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123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fika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pl-PL" sz="59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pl-PL" sz="2400"/>
            </a:lvl1pPr>
            <a:lvl2pPr marL="457200" indent="0" algn="ctr">
              <a:buNone/>
              <a:defRPr lang="pl-PL" sz="2000"/>
            </a:lvl2pPr>
            <a:lvl3pPr marL="914400" indent="0" algn="ctr">
              <a:buNone/>
              <a:defRPr lang="pl-PL" sz="1800"/>
            </a:lvl3pPr>
            <a:lvl4pPr marL="1371600" indent="0" algn="ctr">
              <a:buNone/>
              <a:defRPr lang="pl-PL" sz="1600"/>
            </a:lvl4pPr>
            <a:lvl5pPr marL="1828800" indent="0" algn="ctr">
              <a:buNone/>
              <a:defRPr lang="pl-PL" sz="1600"/>
            </a:lvl5pPr>
            <a:lvl6pPr marL="2286000" indent="0" algn="ctr">
              <a:buNone/>
              <a:defRPr lang="pl-PL" sz="1600"/>
            </a:lvl6pPr>
            <a:lvl7pPr marL="2743200" indent="0" algn="ctr">
              <a:buNone/>
              <a:defRPr lang="pl-PL" sz="1600"/>
            </a:lvl7pPr>
            <a:lvl8pPr marL="3200400" indent="0" algn="ctr">
              <a:buNone/>
              <a:defRPr lang="pl-PL" sz="1600"/>
            </a:lvl8pPr>
            <a:lvl9pPr marL="3657600" indent="0" algn="ctr">
              <a:buNone/>
              <a:defRPr lang="pl-PL"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26" name="Grafika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 — symbol zastępczy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kst — symbol zastępczy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3" name="Tekst — symbol zastępczy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4" name="Tekst — symbol zastępczy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5" name="Tekst — symbol zastępczy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19" name="Tekst — symbol zastępczy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1" name="Tekst — symbol zastępczy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3" name="Tekst — symbol zastępczy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5" name="Tekst — symbol zastępczy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6" name="Tekst — symbol zastępczy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Tekst — symbol zastępczy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8" name="Tekst — symbol zastępczy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Stopka — symbol zastępczy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ekst — symbol zastępczy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" name="Numer slajdu — symbol zastępczy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8" name="Dowolny kształt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8" name="Tekst — symbol zastępczy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9" name="Zawartość — symbol zastępczy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fika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Grafika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9" name="Ow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34" name="Grafika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w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6" name="Stopka — symbol zastępczy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7" name="Numer slajdu — symbol zastępczy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ziękujem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a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w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72" name="Grafika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fika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fika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w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ytuł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kst — symbol zastępczy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2" name="Stopka — symbol zastępczy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 — symbol zastępczy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pl-PL" sz="3200"/>
            </a:lvl1pPr>
            <a:lvl2pPr>
              <a:defRPr lang="pl-PL" sz="2800"/>
            </a:lvl2pPr>
            <a:lvl3pPr>
              <a:defRPr lang="pl-PL" sz="2400"/>
            </a:lvl3pPr>
            <a:lvl4pPr>
              <a:defRPr lang="pl-PL" sz="2000"/>
            </a:lvl4pPr>
            <a:lvl5pPr>
              <a:defRPr lang="pl-PL" sz="2000"/>
            </a:lvl5pPr>
            <a:lvl6pPr>
              <a:defRPr lang="pl-PL" sz="2000"/>
            </a:lvl6pPr>
            <a:lvl7pPr>
              <a:defRPr lang="pl-PL" sz="2000"/>
            </a:lvl7pPr>
            <a:lvl8pPr>
              <a:defRPr lang="pl-PL" sz="2000"/>
            </a:lvl8pPr>
            <a:lvl9pPr>
              <a:defRPr lang="pl-PL"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a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pl-PL"/>
              </a:defPPr>
            </a:lstStyle>
            <a:p>
              <a:pPr rtl="0"/>
              <a:endParaRPr lang="pl-PL" noProof="0"/>
            </a:p>
          </p:txBody>
        </p:sp>
        <p:pic>
          <p:nvPicPr>
            <p:cNvPr id="55" name="Grafika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Dowolny kształt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60" name="Stopka — symbol zastępczy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1" name="Numer slajdu — symbol zastępczy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 — symbol zastępczy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pl-PL" sz="3200"/>
            </a:lvl1pPr>
            <a:lvl2pPr marL="457200" indent="0">
              <a:buNone/>
              <a:defRPr lang="pl-PL" sz="2800"/>
            </a:lvl2pPr>
            <a:lvl3pPr marL="914400" indent="0">
              <a:buNone/>
              <a:defRPr lang="pl-PL" sz="2400"/>
            </a:lvl3pPr>
            <a:lvl4pPr marL="1371600" indent="0">
              <a:buNone/>
              <a:defRPr lang="pl-PL" sz="2000"/>
            </a:lvl4pPr>
            <a:lvl5pPr marL="1828800" indent="0">
              <a:buNone/>
              <a:defRPr lang="pl-PL" sz="2000"/>
            </a:lvl5pPr>
            <a:lvl6pPr marL="2286000" indent="0">
              <a:buNone/>
              <a:defRPr lang="pl-PL" sz="2000"/>
            </a:lvl6pPr>
            <a:lvl7pPr marL="2743200" indent="0">
              <a:buNone/>
              <a:defRPr lang="pl-PL" sz="2000"/>
            </a:lvl7pPr>
            <a:lvl8pPr marL="3200400" indent="0">
              <a:buNone/>
              <a:defRPr lang="pl-PL" sz="2000"/>
            </a:lvl8pPr>
            <a:lvl9pPr marL="3657600" indent="0">
              <a:buNone/>
              <a:defRPr lang="pl-PL"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9" name="Tekst — symbol zastępczy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5" name="Tekst — symbol zastępczy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0" name="Tekst — symbol zastępczy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6" name="Tekst — symbol zastępczy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1" name="Tekst — symbol zastępczy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2" name="Tekst — symbol zastępczy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w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16" name="Grafika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pl-PL" sz="24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wyk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a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Prostokąt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0" name="Stopka — symbol zastępczy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1" name="Numer slajdu — symbol zastępczy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z cyta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fika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ytuł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pl-PL" sz="55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7" name="Grafika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9" name="Grafika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Dowolny kształt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a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w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3" name="Dowolny kształt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5" name="Dowolny kształt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7" name="Dowolny kształt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9" name="Grafika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w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1" name="Obraz — symbol zastępczy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2" name="Obraz — symbol zastępczy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3" name="Tekst — symbol zastępczy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5" name="Tekst — symbol zastępczy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Tekst — symbol zastępczy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7" name="Tekst — symbol zastępczy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8" name="Tekst — symbol zastępczy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9" name="Obraz — symbol zastępczy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0" name="Obraz — symbol zastępczy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1" name="Tekst — symbol zastępczy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2" name="Tekst — symbol zastępczy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l-PL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a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pl-PL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ohanrao/formula-1-world-championship-1950-202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7227980" cy="1883664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Propozycja tematu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Aleksander Stepaniuk 272644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ytuł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Temat projektu</a:t>
            </a:r>
          </a:p>
        </p:txBody>
      </p:sp>
      <p:sp>
        <p:nvSpPr>
          <p:cNvPr id="2" name="Zawartość — symbol zastępczy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876" y="1753108"/>
            <a:ext cx="10778247" cy="3578352"/>
          </a:xfrm>
        </p:spPr>
        <p:txBody>
          <a:bodyPr rtlCol="0">
            <a:normAutofit fontScale="92500" lnSpcReduction="10000"/>
          </a:bodyPr>
          <a:lstStyle>
            <a:defPPr>
              <a:defRPr lang="pl-PL"/>
            </a:defPPr>
          </a:lstStyle>
          <a:p>
            <a:pPr rtl="0"/>
            <a:r>
              <a:rPr lang="pl-PL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Opis: </a:t>
            </a:r>
          </a:p>
          <a:p>
            <a:pPr rtl="0"/>
            <a:r>
              <a:rPr lang="pl-PL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Zestaw danych z </a:t>
            </a:r>
            <a:r>
              <a:rPr lang="pl-PL" sz="24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kaggle</a:t>
            </a:r>
            <a:r>
              <a:rPr lang="pl-PL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obejmujący wyścigi formuły F1 od 1950 do 2024, może służyć do zbadania trendów w wynikach, strategiach zespołów, wydajności kierowców.</a:t>
            </a:r>
          </a:p>
          <a:p>
            <a:pPr rtl="0"/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pl-PL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Źródło: </a:t>
            </a:r>
            <a:endParaRPr lang="pl-PL" sz="32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pl-PL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https://www.kaggle.com/datasets/rohanrao/formula-1-world-championship-1950-2020</a:t>
            </a:r>
            <a:endParaRPr lang="pl-PL" sz="24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r>
              <a:rPr lang="pl-PL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Format: </a:t>
            </a:r>
          </a:p>
          <a:p>
            <a:pPr rtl="0"/>
            <a:r>
              <a:rPr lang="pl-PL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pliki CSV z tabelami (np. races.csv, drivers.csv, results.csv)</a:t>
            </a:r>
            <a:br>
              <a:rPr lang="pl-P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kst — symbol zastępczy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/>
              <a:t>3</a:t>
            </a:r>
          </a:p>
        </p:txBody>
      </p:sp>
      <p:sp>
        <p:nvSpPr>
          <p:cNvPr id="27" name="Numer slajdu — symbol zastępczy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Tabele</a:t>
            </a:r>
          </a:p>
        </p:txBody>
      </p:sp>
      <p:graphicFrame>
        <p:nvGraphicFramePr>
          <p:cNvPr id="9" name="Tabela 4">
            <a:extLst>
              <a:ext uri="{FF2B5EF4-FFF2-40B4-BE49-F238E27FC236}">
                <a16:creationId xmlns:a16="http://schemas.microsoft.com/office/drawing/2014/main" id="{D0C54D53-C83E-999E-E2D8-121369D30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942944"/>
              </p:ext>
            </p:extLst>
          </p:nvPr>
        </p:nvGraphicFramePr>
        <p:xfrm>
          <a:off x="749353" y="1622067"/>
          <a:ext cx="10693293" cy="4778734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197047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6273746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</a:tblGrid>
              <a:tr h="511690"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Nazwa tabeli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Liczba rekordów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Opis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13404">
                <a:tc>
                  <a:txBody>
                    <a:bodyPr/>
                    <a:lstStyle/>
                    <a:p>
                      <a:r>
                        <a:rPr lang="pl-PL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races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~1 125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Lista wyścigów: sezon, runda, data, tor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824851"/>
                  </a:ext>
                </a:extLst>
              </a:tr>
              <a:tr h="613404">
                <a:tc>
                  <a:txBody>
                    <a:bodyPr/>
                    <a:lstStyle/>
                    <a:p>
                      <a:r>
                        <a:rPr lang="pl-PL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drivers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~860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Kierowcy: id, imię, nazwisko, narodowość, data urodzenia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815711"/>
                  </a:ext>
                </a:extLst>
              </a:tr>
              <a:tr h="613404">
                <a:tc>
                  <a:txBody>
                    <a:bodyPr/>
                    <a:lstStyle/>
                    <a:p>
                      <a:r>
                        <a:rPr lang="pl-PL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constructors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~200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Zespoły: id, nazwa, kraj, silnik, kolory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13404">
                <a:tc>
                  <a:txBody>
                    <a:bodyPr/>
                    <a:lstStyle/>
                    <a:p>
                      <a:r>
                        <a:rPr lang="pl-PL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circuits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~77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Tory: id, nazwa, lokalizacja, długość, krajobraz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13404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results</a:t>
                      </a:r>
                      <a:endParaRPr lang="pl-P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~26 800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Wyniki wyścigów: pozycja, czas, punkty, status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586620">
                <a:tc>
                  <a:txBody>
                    <a:bodyPr/>
                    <a:lstStyle/>
                    <a:p>
                      <a:r>
                        <a:rPr lang="pl-PL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lap_times</a:t>
                      </a:r>
                      <a:endParaRPr lang="pl-PL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~589 000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Okrążenia: kierowca, okrążenie, czas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017842"/>
                  </a:ext>
                </a:extLst>
              </a:tr>
              <a:tr h="613404">
                <a:tc>
                  <a:txBody>
                    <a:bodyPr/>
                    <a:lstStyle/>
                    <a:p>
                      <a:r>
                        <a:rPr lang="pl-PL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pit_stops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~11 400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Pit-stopy: liczba postojów, czas, długość, kierowca, runda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22" name="Tekst — symbol zastępczy 21">
            <a:extLst>
              <a:ext uri="{FF2B5EF4-FFF2-40B4-BE49-F238E27FC236}">
                <a16:creationId xmlns:a16="http://schemas.microsoft.com/office/drawing/2014/main" id="{1B742BF8-0956-7E94-FAF4-D42A92ACE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A96F7733-7434-FA95-04A6-9FA221A26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184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Fakty</a:t>
            </a:r>
          </a:p>
        </p:txBody>
      </p:sp>
      <p:sp>
        <p:nvSpPr>
          <p:cNvPr id="20" name="Tekst — symbol zastępczy 19">
            <a:extLst>
              <a:ext uri="{FF2B5EF4-FFF2-40B4-BE49-F238E27FC236}">
                <a16:creationId xmlns:a16="http://schemas.microsoft.com/office/drawing/2014/main" id="{7D61BAD3-11BF-AA74-F4B3-2ABC020772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4</a:t>
            </a:fld>
            <a:endParaRPr lang="pl-PL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F932984-A18D-884D-664C-AD57EF2D03FA}"/>
              </a:ext>
            </a:extLst>
          </p:cNvPr>
          <p:cNvSpPr txBox="1"/>
          <p:nvPr/>
        </p:nvSpPr>
        <p:spPr>
          <a:xfrm>
            <a:off x="726602" y="1763678"/>
            <a:ext cx="1013189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(~26 800 rekordów)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miary: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laps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milliseconds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fastestLap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fastestLapSpeed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klucze: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raceId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driverId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constructorId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statusId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lap_times</a:t>
            </a:r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(~589 000 rekordów)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miary: lap,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milliseconds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klucze: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raceId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driverId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pit_stops</a:t>
            </a:r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(~11 400 rekordów)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miary: stop, lap,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milliseconds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klucze: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raceId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driverId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qualifying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(~5 700 rekordów)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miary: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position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czasy q1, q2, q3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klucze: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raceId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driverId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constructorId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*oraz dodatkowe takie jak: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constructor_results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driver_standings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constructor_standings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70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87264F79-95B4-7ADF-2A8F-BEF6FEFD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Wymiary</a:t>
            </a:r>
          </a:p>
        </p:txBody>
      </p:sp>
      <p:sp>
        <p:nvSpPr>
          <p:cNvPr id="45" name="Tekst — symbol zastępczy 44">
            <a:extLst>
              <a:ext uri="{FF2B5EF4-FFF2-40B4-BE49-F238E27FC236}">
                <a16:creationId xmlns:a16="http://schemas.microsoft.com/office/drawing/2014/main" id="{69F5F0D3-B131-4CB7-0B2A-26B4F86A2B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2" name="Numer slajdu — symbol zastępczy 41">
            <a:extLst>
              <a:ext uri="{FF2B5EF4-FFF2-40B4-BE49-F238E27FC236}">
                <a16:creationId xmlns:a16="http://schemas.microsoft.com/office/drawing/2014/main" id="{019C8FDA-6404-F188-D702-F6E466BD3C8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5</a:t>
            </a:r>
          </a:p>
        </p:txBody>
      </p:sp>
      <p:sp>
        <p:nvSpPr>
          <p:cNvPr id="46" name="Tekst — symbol zastępczy 45">
            <a:extLst>
              <a:ext uri="{FF2B5EF4-FFF2-40B4-BE49-F238E27FC236}">
                <a16:creationId xmlns:a16="http://schemas.microsoft.com/office/drawing/2014/main" id="{75FAFF48-ECD7-B806-073D-92FF0C921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47" name="Tekst — symbol zastępczy 46">
            <a:extLst>
              <a:ext uri="{FF2B5EF4-FFF2-40B4-BE49-F238E27FC236}">
                <a16:creationId xmlns:a16="http://schemas.microsoft.com/office/drawing/2014/main" id="{3F91A9F2-2D44-0F31-0AD2-6603CE857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8" name="Tekst — symbol zastępczy 47">
            <a:extLst>
              <a:ext uri="{FF2B5EF4-FFF2-40B4-BE49-F238E27FC236}">
                <a16:creationId xmlns:a16="http://schemas.microsoft.com/office/drawing/2014/main" id="{A3E1C905-1F78-C80C-C9A7-A645D9B8A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9" name="Tekst — symbol zastępczy 48">
            <a:extLst>
              <a:ext uri="{FF2B5EF4-FFF2-40B4-BE49-F238E27FC236}">
                <a16:creationId xmlns:a16="http://schemas.microsoft.com/office/drawing/2014/main" id="{8CA99796-00AA-C484-557A-B978DA4D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E080D02F-F3D4-FF0B-2D0E-64F8B50DCA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drivers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4AEDC641-DB48-7215-91E0-5C72AED4E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672" y="3784837"/>
            <a:ext cx="1822704" cy="2122965"/>
          </a:xfrm>
        </p:spPr>
        <p:txBody>
          <a:bodyPr rtlCol="0"/>
          <a:lstStyle>
            <a:defPPr>
              <a:defRPr lang="pl-PL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driverId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forename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surname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dob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nationality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345C6D13-CF93-C1B2-1F70-67C4F6E718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04668" y="2706624"/>
            <a:ext cx="1584452" cy="1014984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contructors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1C9A283B-9E49-B36A-FE51-8E72C9F394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circuits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6450CD75-C694-C125-BD13-EF17DEB46B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races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kst — symbol zastępczy 11">
            <a:extLst>
              <a:ext uri="{FF2B5EF4-FFF2-40B4-BE49-F238E27FC236}">
                <a16:creationId xmlns:a16="http://schemas.microsoft.com/office/drawing/2014/main" id="{3F9092E2-3437-76F7-8811-79E2775979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419211" y="2706624"/>
            <a:ext cx="1056509" cy="1014984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seasons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kst — symbol zastępczy 3">
            <a:extLst>
              <a:ext uri="{FF2B5EF4-FFF2-40B4-BE49-F238E27FC236}">
                <a16:creationId xmlns:a16="http://schemas.microsoft.com/office/drawing/2014/main" id="{E1DB0ABE-E0EA-4B6B-3ECB-4524CB9ADB30}"/>
              </a:ext>
            </a:extLst>
          </p:cNvPr>
          <p:cNvSpPr txBox="1">
            <a:spLocks/>
          </p:cNvSpPr>
          <p:nvPr/>
        </p:nvSpPr>
        <p:spPr>
          <a:xfrm>
            <a:off x="2804668" y="3784836"/>
            <a:ext cx="1822704" cy="2122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l-P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constructorId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constructorRef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nationality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kst — symbol zastępczy 3">
            <a:extLst>
              <a:ext uri="{FF2B5EF4-FFF2-40B4-BE49-F238E27FC236}">
                <a16:creationId xmlns:a16="http://schemas.microsoft.com/office/drawing/2014/main" id="{91FE69EA-3ADF-24EB-C326-5071090E8A6C}"/>
              </a:ext>
            </a:extLst>
          </p:cNvPr>
          <p:cNvSpPr txBox="1">
            <a:spLocks/>
          </p:cNvSpPr>
          <p:nvPr/>
        </p:nvSpPr>
        <p:spPr>
          <a:xfrm>
            <a:off x="5255899" y="3721608"/>
            <a:ext cx="1822704" cy="2122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l-P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circuitId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lng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kst — symbol zastępczy 3">
            <a:extLst>
              <a:ext uri="{FF2B5EF4-FFF2-40B4-BE49-F238E27FC236}">
                <a16:creationId xmlns:a16="http://schemas.microsoft.com/office/drawing/2014/main" id="{9F88BA9F-BD0D-7CE4-DE26-C862534BAEBA}"/>
              </a:ext>
            </a:extLst>
          </p:cNvPr>
          <p:cNvSpPr txBox="1">
            <a:spLocks/>
          </p:cNvSpPr>
          <p:nvPr/>
        </p:nvSpPr>
        <p:spPr>
          <a:xfrm>
            <a:off x="7837555" y="3721608"/>
            <a:ext cx="1822704" cy="2122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l-P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raceId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round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circuitId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kst — symbol zastępczy 3">
            <a:extLst>
              <a:ext uri="{FF2B5EF4-FFF2-40B4-BE49-F238E27FC236}">
                <a16:creationId xmlns:a16="http://schemas.microsoft.com/office/drawing/2014/main" id="{AD7BE3E5-9F2B-89E3-E700-A3829DF46F39}"/>
              </a:ext>
            </a:extLst>
          </p:cNvPr>
          <p:cNvSpPr txBox="1">
            <a:spLocks/>
          </p:cNvSpPr>
          <p:nvPr/>
        </p:nvSpPr>
        <p:spPr>
          <a:xfrm>
            <a:off x="10058400" y="3784836"/>
            <a:ext cx="2183515" cy="21229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l-P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(tu dane można rozszerzyć, np. liczba wyścigów w danym roku), albo dozwolone silniki w tym sezonie lub inne regulacje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4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CFC65B13-DBA7-CB3E-F251-880122C1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3200" dirty="0"/>
              <a:t>Przykładowe obszary analizy</a:t>
            </a:r>
          </a:p>
        </p:txBody>
      </p:sp>
      <p:graphicFrame>
        <p:nvGraphicFramePr>
          <p:cNvPr id="7" name="Zawartość — symbol zastępczy 3" descr="Oś czasu — symbol zastępczy ">
            <a:extLst>
              <a:ext uri="{FF2B5EF4-FFF2-40B4-BE49-F238E27FC236}">
                <a16:creationId xmlns:a16="http://schemas.microsoft.com/office/drawing/2014/main" id="{3033222B-8F61-7CC1-AF3E-1B1B8047A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944396"/>
              </p:ext>
            </p:extLst>
          </p:nvPr>
        </p:nvGraphicFramePr>
        <p:xfrm>
          <a:off x="750204" y="1879599"/>
          <a:ext cx="10709522" cy="434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32C92178-B239-AAAD-CF10-C0CD04C1BA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5701003A-1258-C8AB-E292-CE0E5E612BC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1405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200" y="2214823"/>
            <a:ext cx="4980243" cy="1975104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Dziękuję za uwagę</a:t>
            </a:r>
          </a:p>
        </p:txBody>
      </p:sp>
      <p:sp>
        <p:nvSpPr>
          <p:cNvPr id="6" name="Tekst — symbol zastępczy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4641" y="4189927"/>
            <a:ext cx="4861359" cy="117043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Aleksander Stepaniuk 272644</a:t>
            </a:r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52_TF22529792_Win32" id="{1326C3BB-235E-420E-98F4-37F71293871D}" vid="{B1DA7861-E414-494B-9D2A-2CF8F9D1EECF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65A588-1D2A-427C-AA32-A236D95C8F89}">
  <ds:schemaRefs>
    <ds:schemaRef ds:uri="http://schemas.microsoft.com/office/2006/documentManagement/types"/>
    <ds:schemaRef ds:uri="bb13cd20-357b-48a5-aff4-3bb4b52aae3e"/>
    <ds:schemaRef ds:uri="http://purl.org/dc/dcmitype/"/>
    <ds:schemaRef ds:uri="4f0d45a2-344c-4fe0-9811-4277bf2c2e17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0F892F8-B153-4A37-BD5F-A2BAB7375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Projekt metropolitalny</Template>
  <TotalTime>384</TotalTime>
  <Words>462</Words>
  <Application>Microsoft Office PowerPoint</Application>
  <PresentationFormat>Widescreen</PresentationFormat>
  <Paragraphs>114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Motyw pakietu Office</vt:lpstr>
      <vt:lpstr>Propozycja tematu</vt:lpstr>
      <vt:lpstr>Temat projektu</vt:lpstr>
      <vt:lpstr>Tabele</vt:lpstr>
      <vt:lpstr>Fakty</vt:lpstr>
      <vt:lpstr>Wymiary</vt:lpstr>
      <vt:lpstr>Przykładowe obszary analizy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Aleksander Stepaniuk (272644)</dc:creator>
  <cp:lastModifiedBy>Aleksander Stepaniuk (272644)</cp:lastModifiedBy>
  <cp:revision>2</cp:revision>
  <dcterms:created xsi:type="dcterms:W3CDTF">2025-05-11T16:08:25Z</dcterms:created>
  <dcterms:modified xsi:type="dcterms:W3CDTF">2025-05-12T11:46:44Z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  <property fmtid="{D5CDD505-2E9C-101B-9397-08002B2CF9AE}" pid="3" name="MediaServiceImageTags">
    <vt:lpwstr/>
  </property>
</Properties>
</file>