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5" r:id="rId4"/>
    <p:sldId id="260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53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1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8" y="2130425"/>
            <a:ext cx="8621484" cy="1470025"/>
          </a:xfrm>
        </p:spPr>
        <p:txBody>
          <a:bodyPr>
            <a:normAutofit fontScale="90000"/>
          </a:bodyPr>
          <a:lstStyle/>
          <a:p>
            <a:r>
              <a:rPr lang="pl-PL" sz="3600" dirty="0"/>
              <a:t>Analiza danych platformy e-commerce </a:t>
            </a:r>
            <a:r>
              <a:rPr lang="pl-PL" sz="3600" dirty="0" err="1"/>
              <a:t>Olist</a:t>
            </a:r>
            <a:r>
              <a:rPr lang="pl-PL" sz="3600" dirty="0"/>
              <a:t> wzbogaconej o dane brazylijskich miast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Aleksander Stepaniuk 272644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384" y="573359"/>
            <a:ext cx="6949232" cy="1188720"/>
          </a:xfrm>
        </p:spPr>
        <p:txBody>
          <a:bodyPr/>
          <a:lstStyle/>
          <a:p>
            <a:r>
              <a:rPr lang="pl-PL" dirty="0"/>
              <a:t>Źródła danych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284" y="2162132"/>
            <a:ext cx="7301430" cy="310198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Źródła</a:t>
            </a:r>
            <a:r>
              <a:rPr dirty="0"/>
              <a:t> </a:t>
            </a:r>
            <a:r>
              <a:rPr dirty="0" err="1"/>
              <a:t>danych</a:t>
            </a:r>
            <a:r>
              <a:rPr lang="pl-PL" dirty="0"/>
              <a:t> (</a:t>
            </a:r>
            <a:r>
              <a:rPr lang="pl-PL" dirty="0" err="1"/>
              <a:t>Kaggle</a:t>
            </a:r>
            <a:r>
              <a:rPr lang="pl-PL" dirty="0"/>
              <a:t>):</a:t>
            </a:r>
            <a:endParaRPr dirty="0"/>
          </a:p>
          <a:p>
            <a:pPr lvl="1"/>
            <a:r>
              <a:rPr dirty="0" err="1"/>
              <a:t>Olist</a:t>
            </a:r>
            <a:r>
              <a:rPr dirty="0"/>
              <a:t> CSV (</a:t>
            </a:r>
            <a:r>
              <a:rPr lang="pl-PL" dirty="0"/>
              <a:t>brazylijska platforma </a:t>
            </a:r>
            <a:r>
              <a:rPr lang="pl-PL" dirty="0" err="1"/>
              <a:t>ecommerce</a:t>
            </a:r>
            <a:r>
              <a:rPr lang="pl-PL" dirty="0"/>
              <a:t> 2016-2018, około 100k zamówień</a:t>
            </a:r>
            <a:r>
              <a:rPr dirty="0"/>
              <a:t>)</a:t>
            </a:r>
          </a:p>
          <a:p>
            <a:pPr lvl="1"/>
            <a:r>
              <a:rPr dirty="0" err="1"/>
              <a:t>Brazylijskie</a:t>
            </a:r>
            <a:r>
              <a:rPr dirty="0"/>
              <a:t> </a:t>
            </a:r>
            <a:r>
              <a:rPr dirty="0" err="1"/>
              <a:t>miasta</a:t>
            </a:r>
            <a:r>
              <a:rPr lang="pl-PL" dirty="0"/>
              <a:t> CSV</a:t>
            </a:r>
            <a:r>
              <a:rPr dirty="0"/>
              <a:t> (</a:t>
            </a:r>
            <a:r>
              <a:rPr dirty="0" err="1"/>
              <a:t>populacja</a:t>
            </a:r>
            <a:r>
              <a:rPr dirty="0"/>
              <a:t>, </a:t>
            </a:r>
            <a:r>
              <a:rPr dirty="0" err="1"/>
              <a:t>powierzchnia</a:t>
            </a:r>
            <a:r>
              <a:rPr dirty="0"/>
              <a:t>, GDP)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D5A653A-F18F-1431-8333-8A16117D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7" y="3713124"/>
            <a:ext cx="7653625" cy="2765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0A37F-DE48-94E8-6DE4-5C282730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9B6-C4FA-4567-62A5-37625334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384" y="573359"/>
            <a:ext cx="6949232" cy="1188720"/>
          </a:xfrm>
        </p:spPr>
        <p:txBody>
          <a:bodyPr/>
          <a:lstStyle/>
          <a:p>
            <a:r>
              <a:rPr lang="pl-PL" dirty="0"/>
              <a:t>Kostka </a:t>
            </a:r>
            <a:r>
              <a:rPr lang="pl-PL" dirty="0" err="1"/>
              <a:t>olap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4C236-4395-2B7A-4175-7DBF0A28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384" y="2399199"/>
            <a:ext cx="7301430" cy="3535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Wymiary i fakty:</a:t>
            </a:r>
          </a:p>
          <a:p>
            <a:pPr lvl="1"/>
            <a:r>
              <a:rPr lang="pl-PL" dirty="0" err="1"/>
              <a:t>TimeDim</a:t>
            </a:r>
            <a:r>
              <a:rPr lang="pl-PL" dirty="0"/>
              <a:t> (rok, kwartał, miesiąc, dzień tygodnia, godzina, weekend)</a:t>
            </a:r>
          </a:p>
          <a:p>
            <a:pPr lvl="1"/>
            <a:r>
              <a:rPr lang="pl-PL" dirty="0" err="1"/>
              <a:t>CustomerDim</a:t>
            </a:r>
            <a:r>
              <a:rPr lang="pl-PL" dirty="0"/>
              <a:t>, </a:t>
            </a:r>
            <a:r>
              <a:rPr lang="pl-PL" dirty="0" err="1"/>
              <a:t>SellerDim</a:t>
            </a:r>
            <a:r>
              <a:rPr lang="pl-PL" dirty="0"/>
              <a:t> (miasto, stan, region, gęstość zaludnienia miasta, powierzchnia, </a:t>
            </a:r>
            <a:r>
              <a:rPr lang="pl-PL" dirty="0" err="1"/>
              <a:t>gdp</a:t>
            </a:r>
            <a:r>
              <a:rPr lang="pl-PL" dirty="0"/>
              <a:t> per capita, populacja)</a:t>
            </a:r>
          </a:p>
          <a:p>
            <a:pPr lvl="1"/>
            <a:r>
              <a:rPr lang="pl-PL" dirty="0" err="1"/>
              <a:t>CustomerDim</a:t>
            </a:r>
            <a:r>
              <a:rPr lang="pl-PL" dirty="0"/>
              <a:t> posiada także dodatkową miarę kalkulowaną „</a:t>
            </a:r>
            <a:r>
              <a:rPr lang="pl-PL" dirty="0" err="1"/>
              <a:t>tag</a:t>
            </a:r>
            <a:r>
              <a:rPr lang="pl-PL" dirty="0"/>
              <a:t>” mówiącą czy jest on nowym czy powracającym klientem.</a:t>
            </a:r>
          </a:p>
          <a:p>
            <a:pPr lvl="1"/>
            <a:r>
              <a:rPr lang="pl-PL" dirty="0" err="1"/>
              <a:t>ProductDim</a:t>
            </a:r>
            <a:r>
              <a:rPr lang="pl-PL" dirty="0"/>
              <a:t> (kategoria produktu przetłumaczona na język angielski), </a:t>
            </a:r>
            <a:r>
              <a:rPr lang="pl-PL" dirty="0" err="1"/>
              <a:t>PaymentDim</a:t>
            </a:r>
            <a:r>
              <a:rPr lang="pl-PL" dirty="0"/>
              <a:t> (typ płatności), </a:t>
            </a:r>
            <a:r>
              <a:rPr lang="pl-PL" dirty="0" err="1"/>
              <a:t>ReviewDim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err="1"/>
              <a:t>FactOrders</a:t>
            </a:r>
            <a:r>
              <a:rPr lang="pl-PL" dirty="0"/>
              <a:t> (każdorazowy zakup pojedynczego produktu)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68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ANALiZy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33" y="2635527"/>
            <a:ext cx="7996334" cy="310198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Wybrane analizy</a:t>
            </a:r>
            <a:r>
              <a:rPr dirty="0"/>
              <a:t>:</a:t>
            </a:r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Średni czas dostawy w kolejnych kwartałach w różnych regionach</a:t>
            </a:r>
            <a:endParaRPr dirty="0"/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Sprzedaż w poszczególnych godzinach dnia dla dni tygodnia pracującego oraz weekendu</a:t>
            </a:r>
          </a:p>
          <a:p>
            <a:pPr marL="571500" lvl="1" indent="-342900">
              <a:buFont typeface="+mj-lt"/>
              <a:buAutoNum type="arabicPeriod"/>
            </a:pPr>
            <a:r>
              <a:rPr lang="pl-PL" dirty="0"/>
              <a:t>Średni czas dostawy dla miast o różnych gęstościach zaludnienia w różnych miesiącach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3B5C-6C62-1C03-B429-C1425317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D2DC-3027-0215-D83B-67011C97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Średni czas dostawy w kolejnych kwartałach w różnych regionach</a:t>
            </a:r>
            <a:endParaRPr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DB7F27A3-DB32-C2F5-F0B0-07B1CD35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9" y="2668044"/>
            <a:ext cx="8634421" cy="3098274"/>
          </a:xfrm>
        </p:spPr>
      </p:pic>
    </p:spTree>
    <p:extLst>
      <p:ext uri="{BB962C8B-B14F-4D97-AF65-F5344CB8AC3E}">
        <p14:creationId xmlns:p14="http://schemas.microsoft.com/office/powerpoint/2010/main" val="14707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9629-CB0B-A01F-B538-69375913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3A76-86C5-62CB-FE07-E37DEF86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66" y="414561"/>
            <a:ext cx="6931465" cy="1188720"/>
          </a:xfrm>
        </p:spPr>
        <p:txBody>
          <a:bodyPr>
            <a:normAutofit fontScale="90000"/>
          </a:bodyPr>
          <a:lstStyle/>
          <a:p>
            <a:r>
              <a:rPr lang="pl-PL" dirty="0"/>
              <a:t>Sprzedaż w poszczególnych godzinach dnia dla dni tygodnia pracującego oraz weekendu</a:t>
            </a:r>
            <a:endParaRPr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BA01B55-DEF4-0674-A248-28DBB39C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2040321"/>
            <a:ext cx="8425543" cy="44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5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E3C7-F2F0-BD11-4A1A-BA29DCD9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2829-89D6-C2BD-4E88-DA308EED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913384"/>
            <a:ext cx="6818288" cy="1188720"/>
          </a:xfrm>
        </p:spPr>
        <p:txBody>
          <a:bodyPr>
            <a:normAutofit fontScale="90000"/>
          </a:bodyPr>
          <a:lstStyle/>
          <a:p>
            <a:r>
              <a:rPr lang="pl-PL" dirty="0"/>
              <a:t>Średni czas dostawy dla miast o różnych Gęstościach zaludnienia w różnych miesiącach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BC95-3AE8-7909-B3CE-57E8B71A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1" y="2637464"/>
            <a:ext cx="8641297" cy="3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DBCF-7903-E728-75EB-B8CCF5BBA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393-EE67-BFD3-F9B8-DED6E26F9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8" y="2130425"/>
            <a:ext cx="8621484" cy="1470025"/>
          </a:xfrm>
        </p:spPr>
        <p:txBody>
          <a:bodyPr>
            <a:normAutofit/>
          </a:bodyPr>
          <a:lstStyle/>
          <a:p>
            <a:r>
              <a:rPr lang="pl-PL" sz="3600" dirty="0"/>
              <a:t>Dziękuję za uwagę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B90CC-DDFB-31F1-EC20-7B0D5128B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Aleksander Stepaniuk 272644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850459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197</TotalTime>
  <Words>199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Paczka</vt:lpstr>
      <vt:lpstr>Analiza danych platformy e-commerce Olist wzbogaconej o dane brazylijskich miast</vt:lpstr>
      <vt:lpstr>Źródła danych</vt:lpstr>
      <vt:lpstr>Kostka olap</vt:lpstr>
      <vt:lpstr>ANALiZy</vt:lpstr>
      <vt:lpstr>Średni czas dostawy w kolejnych kwartałach w różnych regionach</vt:lpstr>
      <vt:lpstr>Sprzedaż w poszczególnych godzinach dnia dla dni tygodnia pracującego oraz weekendu</vt:lpstr>
      <vt:lpstr>Średni czas dostawy dla miast o różnych Gęstościach zaludnienia w różnych miesiącach</vt:lpstr>
      <vt:lpstr>Dziękuję za uwagę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Aleksander Stepaniuk (272644)</cp:lastModifiedBy>
  <cp:revision>7</cp:revision>
  <dcterms:created xsi:type="dcterms:W3CDTF">2013-01-27T09:14:16Z</dcterms:created>
  <dcterms:modified xsi:type="dcterms:W3CDTF">2025-06-16T11:31:34Z</dcterms:modified>
  <cp:category/>
</cp:coreProperties>
</file>