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Transforming ERD into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Three </a:t>
            </a:r>
            <a:r>
              <a:rPr lang="en-US" dirty="0">
                <a:latin typeface="Arial" charset="0"/>
              </a:rPr>
              <a:t>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unary 1:N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667000" y="2286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 smtClean="0">
                <a:latin typeface="Arial" charset="0"/>
              </a:rPr>
              <a:t>Supertype</a:t>
            </a:r>
            <a:r>
              <a:rPr lang="en-US" dirty="0" smtClean="0">
                <a:latin typeface="Arial" charset="0"/>
              </a:rPr>
              <a:t>/subtype </a:t>
            </a:r>
            <a:r>
              <a:rPr lang="en-US" dirty="0">
                <a:latin typeface="Arial" charset="0"/>
              </a:rPr>
              <a:t>relationships</a:t>
            </a:r>
          </a:p>
        </p:txBody>
      </p:sp>
      <p:pic>
        <p:nvPicPr>
          <p:cNvPr id="64516" name="Picture 4" descr="C:\MyData\MIS\Hoffer6e\Hoffer 6e figures\chapter 05\FIG5-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858000" cy="5097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2725" y="15875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905000" y="381000"/>
            <a:ext cx="5609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 err="1">
                <a:latin typeface="Arial" charset="0"/>
              </a:rPr>
              <a:t>Supertype</a:t>
            </a:r>
            <a:r>
              <a:rPr lang="en-US" dirty="0">
                <a:latin typeface="Arial" charset="0"/>
              </a:rPr>
              <a:t>/subtype relationships to relations</a:t>
            </a:r>
          </a:p>
        </p:txBody>
      </p:sp>
      <p:pic>
        <p:nvPicPr>
          <p:cNvPr id="65542" name="Picture 6" descr="C:\MyData\MIS\Hoffer6e\Hoffer 6e figures\chapter 05\FIG5-2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1209675"/>
            <a:ext cx="7391400" cy="503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relation with address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Weak </a:t>
            </a:r>
            <a:r>
              <a:rPr lang="en-US" dirty="0">
                <a:latin typeface="Arial" charset="0"/>
              </a:rPr>
              <a:t>entity 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 </a:t>
            </a:r>
            <a:r>
              <a:rPr lang="en-US" dirty="0">
                <a:latin typeface="Arial" charset="0"/>
              </a:rPr>
              <a:t>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Relationship </a:t>
            </a:r>
            <a:r>
              <a:rPr lang="en-US" dirty="0">
                <a:latin typeface="Arial" charset="0"/>
              </a:rPr>
              <a:t>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ER </a:t>
            </a:r>
            <a:r>
              <a:rPr lang="en-US" dirty="0">
                <a:latin typeface="Arial" charset="0"/>
              </a:rPr>
              <a:t>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158</Words>
  <Application>Microsoft Office PowerPoint</Application>
  <PresentationFormat>On-screen Show (4:3)</PresentationFormat>
  <Paragraphs>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Transforming ERD into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shoaib.khan</cp:lastModifiedBy>
  <cp:revision>19</cp:revision>
  <dcterms:created xsi:type="dcterms:W3CDTF">2009-03-19T08:35:07Z</dcterms:created>
  <dcterms:modified xsi:type="dcterms:W3CDTF">2018-03-14T10:49:05Z</dcterms:modified>
</cp:coreProperties>
</file>