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6119813" cy="5416550"/>
  <p:notesSz cx="10234613" cy="7099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25" autoAdjust="0"/>
    <p:restoredTop sz="94660"/>
  </p:normalViewPr>
  <p:slideViewPr>
    <p:cSldViewPr snapToGrid="0">
      <p:cViewPr>
        <p:scale>
          <a:sx n="157" d="100"/>
          <a:sy n="157" d="100"/>
        </p:scale>
        <p:origin x="1416" y="-7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886459"/>
            <a:ext cx="5201841" cy="1885762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2844945"/>
            <a:ext cx="4589860" cy="1307745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28-94E4-4F86-941C-23D055D8ADF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21A8-83F5-49AF-95A7-A5E6602B6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7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28-94E4-4F86-941C-23D055D8ADF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21A8-83F5-49AF-95A7-A5E6602B6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22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2" y="288381"/>
            <a:ext cx="1319585" cy="45902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9" y="288381"/>
            <a:ext cx="3882256" cy="45902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28-94E4-4F86-941C-23D055D8ADF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21A8-83F5-49AF-95A7-A5E6602B6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46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28-94E4-4F86-941C-23D055D8ADF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21A8-83F5-49AF-95A7-A5E6602B6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83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350378"/>
            <a:ext cx="5278339" cy="2253134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3624827"/>
            <a:ext cx="5278339" cy="1184870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28-94E4-4F86-941C-23D055D8ADF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21A8-83F5-49AF-95A7-A5E6602B6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86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8" y="1441908"/>
            <a:ext cx="2600921" cy="34367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6" y="1441908"/>
            <a:ext cx="2600921" cy="34367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28-94E4-4F86-941C-23D055D8ADF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21A8-83F5-49AF-95A7-A5E6602B6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62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5" y="288384"/>
            <a:ext cx="5278339" cy="1046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6" y="1327807"/>
            <a:ext cx="2588967" cy="650738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6" y="1978545"/>
            <a:ext cx="2588967" cy="29101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327807"/>
            <a:ext cx="2601718" cy="650738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978545"/>
            <a:ext cx="2601718" cy="29101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28-94E4-4F86-941C-23D055D8ADF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21A8-83F5-49AF-95A7-A5E6602B6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80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28-94E4-4F86-941C-23D055D8ADF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21A8-83F5-49AF-95A7-A5E6602B6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41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28-94E4-4F86-941C-23D055D8ADF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21A8-83F5-49AF-95A7-A5E6602B6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5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5" y="361103"/>
            <a:ext cx="1973799" cy="1263862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9" y="779886"/>
            <a:ext cx="3098155" cy="3849261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5" y="1624967"/>
            <a:ext cx="1973799" cy="3010449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28-94E4-4F86-941C-23D055D8ADF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21A8-83F5-49AF-95A7-A5E6602B6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03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5" y="361103"/>
            <a:ext cx="1973799" cy="1263862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9" y="779886"/>
            <a:ext cx="3098155" cy="3849261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5" y="1624967"/>
            <a:ext cx="1973799" cy="3010449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28-94E4-4F86-941C-23D055D8ADF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21A8-83F5-49AF-95A7-A5E6602B6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66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288384"/>
            <a:ext cx="5278339" cy="104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441908"/>
            <a:ext cx="5278339" cy="343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5020343"/>
            <a:ext cx="1376958" cy="288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78A28-94E4-4F86-941C-23D055D8ADF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9" y="5020343"/>
            <a:ext cx="2065436" cy="288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5020343"/>
            <a:ext cx="1376958" cy="288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421A8-83F5-49AF-95A7-A5E6602B6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86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31B7FE-2219-4F87-87C5-BD3E3BE9E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0" y="182915"/>
            <a:ext cx="2760345" cy="16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B0ECC6-71F4-4F77-8B64-60D1B06D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1" y="1866784"/>
            <a:ext cx="2660417" cy="1612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8002B7-A1A1-4072-A6C0-782587C8D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4" y="3554624"/>
            <a:ext cx="2743161" cy="1612799"/>
          </a:xfrm>
          <a:prstGeom prst="rect">
            <a:avLst/>
          </a:prstGeom>
        </p:spPr>
      </p:pic>
      <p:sp>
        <p:nvSpPr>
          <p:cNvPr id="31" name="Right Brace 30">
            <a:extLst>
              <a:ext uri="{FF2B5EF4-FFF2-40B4-BE49-F238E27FC236}">
                <a16:creationId xmlns:a16="http://schemas.microsoft.com/office/drawing/2014/main" id="{27CDFFD4-C6C4-447A-8BF1-8D3903C1712D}"/>
              </a:ext>
            </a:extLst>
          </p:cNvPr>
          <p:cNvSpPr/>
          <p:nvPr/>
        </p:nvSpPr>
        <p:spPr>
          <a:xfrm>
            <a:off x="2809573" y="772382"/>
            <a:ext cx="331790" cy="4104744"/>
          </a:xfrm>
          <a:prstGeom prst="rightBrace">
            <a:avLst>
              <a:gd name="adj1" fmla="val 8333"/>
              <a:gd name="adj2" fmla="val 49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ED34CAC-E4DE-4271-A998-244F13838447}"/>
              </a:ext>
            </a:extLst>
          </p:cNvPr>
          <p:cNvSpPr/>
          <p:nvPr/>
        </p:nvSpPr>
        <p:spPr>
          <a:xfrm rot="10800000">
            <a:off x="3110447" y="2332040"/>
            <a:ext cx="404063" cy="9765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73F36A-5261-4668-8E2C-4FF1B1318E88}"/>
              </a:ext>
            </a:extLst>
          </p:cNvPr>
          <p:cNvCxnSpPr>
            <a:cxnSpLocks/>
          </p:cNvCxnSpPr>
          <p:nvPr/>
        </p:nvCxnSpPr>
        <p:spPr>
          <a:xfrm flipV="1">
            <a:off x="2421433" y="182915"/>
            <a:ext cx="0" cy="1456184"/>
          </a:xfrm>
          <a:prstGeom prst="line">
            <a:avLst/>
          </a:prstGeom>
          <a:ln w="28575" cap="rnd" cmpd="sng">
            <a:solidFill>
              <a:schemeClr val="tx1">
                <a:lumMod val="95000"/>
                <a:lumOff val="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0F794D-FD92-4BDA-A485-9C935E58E854}"/>
              </a:ext>
            </a:extLst>
          </p:cNvPr>
          <p:cNvCxnSpPr>
            <a:cxnSpLocks/>
          </p:cNvCxnSpPr>
          <p:nvPr/>
        </p:nvCxnSpPr>
        <p:spPr>
          <a:xfrm flipV="1">
            <a:off x="2423160" y="1881352"/>
            <a:ext cx="0" cy="1441616"/>
          </a:xfrm>
          <a:prstGeom prst="line">
            <a:avLst/>
          </a:prstGeom>
          <a:ln w="28575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39FAF9-282D-4D6C-A535-2ED4AB535592}"/>
              </a:ext>
            </a:extLst>
          </p:cNvPr>
          <p:cNvCxnSpPr>
            <a:cxnSpLocks/>
          </p:cNvCxnSpPr>
          <p:nvPr/>
        </p:nvCxnSpPr>
        <p:spPr>
          <a:xfrm flipV="1">
            <a:off x="2421433" y="3569802"/>
            <a:ext cx="0" cy="1441616"/>
          </a:xfrm>
          <a:prstGeom prst="line">
            <a:avLst/>
          </a:prstGeom>
          <a:ln w="28575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AE508C-3EAB-4EC8-AD16-4B682B8CAFA6}"/>
              </a:ext>
            </a:extLst>
          </p:cNvPr>
          <p:cNvCxnSpPr>
            <a:cxnSpLocks/>
          </p:cNvCxnSpPr>
          <p:nvPr/>
        </p:nvCxnSpPr>
        <p:spPr>
          <a:xfrm>
            <a:off x="3361745" y="1337094"/>
            <a:ext cx="598084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ED9E3C3-4ED5-4272-85BA-EE675BC500B0}"/>
              </a:ext>
            </a:extLst>
          </p:cNvPr>
          <p:cNvGrpSpPr/>
          <p:nvPr/>
        </p:nvGrpSpPr>
        <p:grpSpPr>
          <a:xfrm>
            <a:off x="3511151" y="2013919"/>
            <a:ext cx="2576441" cy="1465665"/>
            <a:chOff x="3536851" y="1975939"/>
            <a:chExt cx="2576441" cy="146566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86DA5EA-AB74-410E-A464-EA6AB9C6D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6851" y="1975939"/>
              <a:ext cx="2576441" cy="1465665"/>
            </a:xfrm>
            <a:prstGeom prst="rect">
              <a:avLst/>
            </a:prstGeom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C266705-FDB0-4E94-825A-9C1B996E0C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9138" y="2000096"/>
              <a:ext cx="0" cy="1185230"/>
            </a:xfrm>
            <a:prstGeom prst="line">
              <a:avLst/>
            </a:prstGeom>
            <a:ln w="25400" cap="rnd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7A06638-E396-4C93-AB22-9E1A232734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7" t="75144" b="1"/>
          <a:stretch/>
        </p:blipFill>
        <p:spPr>
          <a:xfrm>
            <a:off x="2413852" y="137363"/>
            <a:ext cx="1633216" cy="2133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F11774-DE86-4EA5-BCC4-0D7B996B7491}"/>
              </a:ext>
            </a:extLst>
          </p:cNvPr>
          <p:cNvSpPr/>
          <p:nvPr/>
        </p:nvSpPr>
        <p:spPr>
          <a:xfrm>
            <a:off x="928838" y="3569802"/>
            <a:ext cx="25200" cy="1149837"/>
          </a:xfrm>
          <a:prstGeom prst="rect">
            <a:avLst/>
          </a:prstGeom>
          <a:solidFill>
            <a:srgbClr val="FF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D70A9A-E6DE-4300-9056-F50E77280A0D}"/>
              </a:ext>
            </a:extLst>
          </p:cNvPr>
          <p:cNvSpPr/>
          <p:nvPr/>
        </p:nvSpPr>
        <p:spPr>
          <a:xfrm>
            <a:off x="1593204" y="3569803"/>
            <a:ext cx="36000" cy="1149836"/>
          </a:xfrm>
          <a:prstGeom prst="rect">
            <a:avLst/>
          </a:prstGeom>
          <a:solidFill>
            <a:srgbClr val="FF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69BFA1-04B9-4178-8F26-69B76E9434C2}"/>
              </a:ext>
            </a:extLst>
          </p:cNvPr>
          <p:cNvSpPr/>
          <p:nvPr/>
        </p:nvSpPr>
        <p:spPr>
          <a:xfrm>
            <a:off x="1199127" y="3569802"/>
            <a:ext cx="25200" cy="1149836"/>
          </a:xfrm>
          <a:prstGeom prst="rect">
            <a:avLst/>
          </a:prstGeom>
          <a:solidFill>
            <a:srgbClr val="FF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CF8FE-20B5-4C80-9615-9136BBD0AB0D}"/>
              </a:ext>
            </a:extLst>
          </p:cNvPr>
          <p:cNvSpPr/>
          <p:nvPr/>
        </p:nvSpPr>
        <p:spPr>
          <a:xfrm>
            <a:off x="1998646" y="3569802"/>
            <a:ext cx="47469" cy="1149836"/>
          </a:xfrm>
          <a:prstGeom prst="rect">
            <a:avLst/>
          </a:prstGeom>
          <a:solidFill>
            <a:srgbClr val="FF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99B5B-1BC7-46C0-B574-23935D6E4B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2" r="-28" b="52396"/>
          <a:stretch/>
        </p:blipFill>
        <p:spPr>
          <a:xfrm>
            <a:off x="3219148" y="590802"/>
            <a:ext cx="2587038" cy="84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8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Zacharias Chalampalakis</dc:creator>
  <cp:lastModifiedBy>Zacharias Chalampalakis</cp:lastModifiedBy>
  <cp:revision>18</cp:revision>
  <cp:lastPrinted>2021-05-06T00:08:07Z</cp:lastPrinted>
  <dcterms:created xsi:type="dcterms:W3CDTF">2021-01-16T12:29:17Z</dcterms:created>
  <dcterms:modified xsi:type="dcterms:W3CDTF">2021-05-06T00:14:59Z</dcterms:modified>
</cp:coreProperties>
</file>