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07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3764"/>
            <a:ext cx="9144000" cy="1071657"/>
          </a:xfrm>
        </p:spPr>
        <p:txBody>
          <a:bodyPr anchor="b"/>
          <a:lstStyle>
            <a:lvl1pPr algn="ctr">
              <a:defRPr sz="2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6748"/>
            <a:ext cx="9144000" cy="743177"/>
          </a:xfrm>
        </p:spPr>
        <p:txBody>
          <a:bodyPr/>
          <a:lstStyle>
            <a:lvl1pPr marL="0" indent="0" algn="ctr">
              <a:buNone/>
              <a:defRPr sz="1077"/>
            </a:lvl1pPr>
            <a:lvl2pPr marL="205191" indent="0" algn="ctr">
              <a:buNone/>
              <a:defRPr sz="898"/>
            </a:lvl2pPr>
            <a:lvl3pPr marL="410383" indent="0" algn="ctr">
              <a:buNone/>
              <a:defRPr sz="808"/>
            </a:lvl3pPr>
            <a:lvl4pPr marL="615574" indent="0" algn="ctr">
              <a:buNone/>
              <a:defRPr sz="718"/>
            </a:lvl4pPr>
            <a:lvl5pPr marL="820765" indent="0" algn="ctr">
              <a:buNone/>
              <a:defRPr sz="718"/>
            </a:lvl5pPr>
            <a:lvl6pPr marL="1025957" indent="0" algn="ctr">
              <a:buNone/>
              <a:defRPr sz="718"/>
            </a:lvl6pPr>
            <a:lvl7pPr marL="1231148" indent="0" algn="ctr">
              <a:buNone/>
              <a:defRPr sz="718"/>
            </a:lvl7pPr>
            <a:lvl8pPr marL="1436340" indent="0" algn="ctr">
              <a:buNone/>
              <a:defRPr sz="718"/>
            </a:lvl8pPr>
            <a:lvl9pPr marL="1641531" indent="0" algn="ctr">
              <a:buNone/>
              <a:defRPr sz="7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3884"/>
            <a:ext cx="2628900" cy="2608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3884"/>
            <a:ext cx="7734300" cy="2608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67404"/>
            <a:ext cx="10515600" cy="1280430"/>
          </a:xfrm>
        </p:spPr>
        <p:txBody>
          <a:bodyPr anchor="b"/>
          <a:lstStyle>
            <a:lvl1pPr>
              <a:defRPr sz="2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59947"/>
            <a:ext cx="10515600" cy="673348"/>
          </a:xfrm>
        </p:spPr>
        <p:txBody>
          <a:bodyPr/>
          <a:lstStyle>
            <a:lvl1pPr marL="0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1pPr>
            <a:lvl2pPr marL="205191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2pPr>
            <a:lvl3pPr marL="410383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3pPr>
            <a:lvl4pPr marL="615574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4pPr>
            <a:lvl5pPr marL="82076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5pPr>
            <a:lvl6pPr marL="1025957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6pPr>
            <a:lvl7pPr marL="1231148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7pPr>
            <a:lvl8pPr marL="1436340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8pPr>
            <a:lvl9pPr marL="1641531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9418"/>
            <a:ext cx="5181600" cy="1953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9418"/>
            <a:ext cx="5181600" cy="1953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3884"/>
            <a:ext cx="10515600" cy="594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54578"/>
            <a:ext cx="5157787" cy="369807"/>
          </a:xfrm>
        </p:spPr>
        <p:txBody>
          <a:bodyPr anchor="b"/>
          <a:lstStyle>
            <a:lvl1pPr marL="0" indent="0">
              <a:buNone/>
              <a:defRPr sz="1077" b="1"/>
            </a:lvl1pPr>
            <a:lvl2pPr marL="205191" indent="0">
              <a:buNone/>
              <a:defRPr sz="898" b="1"/>
            </a:lvl2pPr>
            <a:lvl3pPr marL="410383" indent="0">
              <a:buNone/>
              <a:defRPr sz="808" b="1"/>
            </a:lvl3pPr>
            <a:lvl4pPr marL="615574" indent="0">
              <a:buNone/>
              <a:defRPr sz="718" b="1"/>
            </a:lvl4pPr>
            <a:lvl5pPr marL="820765" indent="0">
              <a:buNone/>
              <a:defRPr sz="718" b="1"/>
            </a:lvl5pPr>
            <a:lvl6pPr marL="1025957" indent="0">
              <a:buNone/>
              <a:defRPr sz="718" b="1"/>
            </a:lvl6pPr>
            <a:lvl7pPr marL="1231148" indent="0">
              <a:buNone/>
              <a:defRPr sz="718" b="1"/>
            </a:lvl7pPr>
            <a:lvl8pPr marL="1436340" indent="0">
              <a:buNone/>
              <a:defRPr sz="718" b="1"/>
            </a:lvl8pPr>
            <a:lvl9pPr marL="1641531" indent="0">
              <a:buNone/>
              <a:defRPr sz="7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24385"/>
            <a:ext cx="5157787" cy="165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4578"/>
            <a:ext cx="5183188" cy="369807"/>
          </a:xfrm>
        </p:spPr>
        <p:txBody>
          <a:bodyPr anchor="b"/>
          <a:lstStyle>
            <a:lvl1pPr marL="0" indent="0">
              <a:buNone/>
              <a:defRPr sz="1077" b="1"/>
            </a:lvl1pPr>
            <a:lvl2pPr marL="205191" indent="0">
              <a:buNone/>
              <a:defRPr sz="898" b="1"/>
            </a:lvl2pPr>
            <a:lvl3pPr marL="410383" indent="0">
              <a:buNone/>
              <a:defRPr sz="808" b="1"/>
            </a:lvl3pPr>
            <a:lvl4pPr marL="615574" indent="0">
              <a:buNone/>
              <a:defRPr sz="718" b="1"/>
            </a:lvl4pPr>
            <a:lvl5pPr marL="820765" indent="0">
              <a:buNone/>
              <a:defRPr sz="718" b="1"/>
            </a:lvl5pPr>
            <a:lvl6pPr marL="1025957" indent="0">
              <a:buNone/>
              <a:defRPr sz="718" b="1"/>
            </a:lvl6pPr>
            <a:lvl7pPr marL="1231148" indent="0">
              <a:buNone/>
              <a:defRPr sz="718" b="1"/>
            </a:lvl7pPr>
            <a:lvl8pPr marL="1436340" indent="0">
              <a:buNone/>
              <a:defRPr sz="718" b="1"/>
            </a:lvl8pPr>
            <a:lvl9pPr marL="1641531" indent="0">
              <a:buNone/>
              <a:defRPr sz="7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24385"/>
            <a:ext cx="5183188" cy="165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5211"/>
            <a:ext cx="3932237" cy="718238"/>
          </a:xfrm>
        </p:spPr>
        <p:txBody>
          <a:bodyPr anchor="b"/>
          <a:lstStyle>
            <a:lvl1pPr>
              <a:defRPr sz="1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43199"/>
            <a:ext cx="6172200" cy="2187491"/>
          </a:xfrm>
        </p:spPr>
        <p:txBody>
          <a:bodyPr/>
          <a:lstStyle>
            <a:lvl1pPr>
              <a:defRPr sz="1436"/>
            </a:lvl1pPr>
            <a:lvl2pPr>
              <a:defRPr sz="1257"/>
            </a:lvl2pPr>
            <a:lvl3pPr>
              <a:defRPr sz="1077"/>
            </a:lvl3pPr>
            <a:lvl4pPr>
              <a:defRPr sz="898"/>
            </a:lvl4pPr>
            <a:lvl5pPr>
              <a:defRPr sz="898"/>
            </a:lvl5pPr>
            <a:lvl6pPr>
              <a:defRPr sz="898"/>
            </a:lvl6pPr>
            <a:lvl7pPr>
              <a:defRPr sz="898"/>
            </a:lvl7pPr>
            <a:lvl8pPr>
              <a:defRPr sz="898"/>
            </a:lvl8pPr>
            <a:lvl9pPr>
              <a:defRPr sz="8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3449"/>
            <a:ext cx="3932237" cy="1710803"/>
          </a:xfrm>
        </p:spPr>
        <p:txBody>
          <a:bodyPr/>
          <a:lstStyle>
            <a:lvl1pPr marL="0" indent="0">
              <a:buNone/>
              <a:defRPr sz="718"/>
            </a:lvl1pPr>
            <a:lvl2pPr marL="205191" indent="0">
              <a:buNone/>
              <a:defRPr sz="628"/>
            </a:lvl2pPr>
            <a:lvl3pPr marL="410383" indent="0">
              <a:buNone/>
              <a:defRPr sz="539"/>
            </a:lvl3pPr>
            <a:lvl4pPr marL="615574" indent="0">
              <a:buNone/>
              <a:defRPr sz="449"/>
            </a:lvl4pPr>
            <a:lvl5pPr marL="820765" indent="0">
              <a:buNone/>
              <a:defRPr sz="449"/>
            </a:lvl5pPr>
            <a:lvl6pPr marL="1025957" indent="0">
              <a:buNone/>
              <a:defRPr sz="449"/>
            </a:lvl6pPr>
            <a:lvl7pPr marL="1231148" indent="0">
              <a:buNone/>
              <a:defRPr sz="449"/>
            </a:lvl7pPr>
            <a:lvl8pPr marL="1436340" indent="0">
              <a:buNone/>
              <a:defRPr sz="449"/>
            </a:lvl8pPr>
            <a:lvl9pPr marL="1641531" indent="0">
              <a:buNone/>
              <a:defRPr sz="4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5211"/>
            <a:ext cx="3932237" cy="718238"/>
          </a:xfrm>
        </p:spPr>
        <p:txBody>
          <a:bodyPr anchor="b"/>
          <a:lstStyle>
            <a:lvl1pPr>
              <a:defRPr sz="1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43199"/>
            <a:ext cx="6172200" cy="2187491"/>
          </a:xfrm>
        </p:spPr>
        <p:txBody>
          <a:bodyPr anchor="t"/>
          <a:lstStyle>
            <a:lvl1pPr marL="0" indent="0">
              <a:buNone/>
              <a:defRPr sz="1436"/>
            </a:lvl1pPr>
            <a:lvl2pPr marL="205191" indent="0">
              <a:buNone/>
              <a:defRPr sz="1257"/>
            </a:lvl2pPr>
            <a:lvl3pPr marL="410383" indent="0">
              <a:buNone/>
              <a:defRPr sz="1077"/>
            </a:lvl3pPr>
            <a:lvl4pPr marL="615574" indent="0">
              <a:buNone/>
              <a:defRPr sz="898"/>
            </a:lvl4pPr>
            <a:lvl5pPr marL="820765" indent="0">
              <a:buNone/>
              <a:defRPr sz="898"/>
            </a:lvl5pPr>
            <a:lvl6pPr marL="1025957" indent="0">
              <a:buNone/>
              <a:defRPr sz="898"/>
            </a:lvl6pPr>
            <a:lvl7pPr marL="1231148" indent="0">
              <a:buNone/>
              <a:defRPr sz="898"/>
            </a:lvl7pPr>
            <a:lvl8pPr marL="1436340" indent="0">
              <a:buNone/>
              <a:defRPr sz="898"/>
            </a:lvl8pPr>
            <a:lvl9pPr marL="1641531" indent="0">
              <a:buNone/>
              <a:defRPr sz="8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3449"/>
            <a:ext cx="3932237" cy="1710803"/>
          </a:xfrm>
        </p:spPr>
        <p:txBody>
          <a:bodyPr/>
          <a:lstStyle>
            <a:lvl1pPr marL="0" indent="0">
              <a:buNone/>
              <a:defRPr sz="718"/>
            </a:lvl1pPr>
            <a:lvl2pPr marL="205191" indent="0">
              <a:buNone/>
              <a:defRPr sz="628"/>
            </a:lvl2pPr>
            <a:lvl3pPr marL="410383" indent="0">
              <a:buNone/>
              <a:defRPr sz="539"/>
            </a:lvl3pPr>
            <a:lvl4pPr marL="615574" indent="0">
              <a:buNone/>
              <a:defRPr sz="449"/>
            </a:lvl4pPr>
            <a:lvl5pPr marL="820765" indent="0">
              <a:buNone/>
              <a:defRPr sz="449"/>
            </a:lvl5pPr>
            <a:lvl6pPr marL="1025957" indent="0">
              <a:buNone/>
              <a:defRPr sz="449"/>
            </a:lvl6pPr>
            <a:lvl7pPr marL="1231148" indent="0">
              <a:buNone/>
              <a:defRPr sz="449"/>
            </a:lvl7pPr>
            <a:lvl8pPr marL="1436340" indent="0">
              <a:buNone/>
              <a:defRPr sz="449"/>
            </a:lvl8pPr>
            <a:lvl9pPr marL="1641531" indent="0">
              <a:buNone/>
              <a:defRPr sz="4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1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884"/>
            <a:ext cx="10515600" cy="594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9418"/>
            <a:ext cx="10515600" cy="195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53001"/>
            <a:ext cx="2743200" cy="163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9EBA-FFA2-44C6-A4B6-2D34120BF49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53001"/>
            <a:ext cx="4114800" cy="163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53001"/>
            <a:ext cx="2743200" cy="163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C470-4A3B-492A-A852-E9F530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0383" rtl="0" eaLnBrk="1" latinLnBrk="0" hangingPunct="1">
        <a:lnSpc>
          <a:spcPct val="90000"/>
        </a:lnSpc>
        <a:spcBef>
          <a:spcPct val="0"/>
        </a:spcBef>
        <a:buNone/>
        <a:defRPr sz="1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596" indent="-102596" algn="l" defTabSz="4103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257" kern="1200">
          <a:solidFill>
            <a:schemeClr val="tx1"/>
          </a:solidFill>
          <a:latin typeface="+mn-lt"/>
          <a:ea typeface="+mn-ea"/>
          <a:cs typeface="+mn-cs"/>
        </a:defRPr>
      </a:lvl1pPr>
      <a:lvl2pPr marL="307787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2pPr>
      <a:lvl3pPr marL="512978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3pPr>
      <a:lvl4pPr marL="718170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4pPr>
      <a:lvl5pPr marL="923361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5pPr>
      <a:lvl6pPr marL="1128552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6pPr>
      <a:lvl7pPr marL="1333744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7pPr>
      <a:lvl8pPr marL="1538935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8pPr>
      <a:lvl9pPr marL="1744127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205191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2pPr>
      <a:lvl3pPr marL="410383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15574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4pPr>
      <a:lvl5pPr marL="820765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5pPr>
      <a:lvl6pPr marL="1025957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6pPr>
      <a:lvl7pPr marL="1231148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7pPr>
      <a:lvl8pPr marL="1436340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8pPr>
      <a:lvl9pPr marL="1641531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4D0598C-F46D-4362-8D5A-E46F53AA7B23}"/>
              </a:ext>
            </a:extLst>
          </p:cNvPr>
          <p:cNvGrpSpPr/>
          <p:nvPr/>
        </p:nvGrpSpPr>
        <p:grpSpPr>
          <a:xfrm>
            <a:off x="133351" y="100041"/>
            <a:ext cx="11925299" cy="2878079"/>
            <a:chOff x="1" y="-1620044"/>
            <a:chExt cx="11925299" cy="28780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0927CE-C415-4DD8-A9FD-907CEEE9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1620044"/>
              <a:ext cx="10305305" cy="287807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7059A5-59A3-4C6E-A100-26971E15E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6967" y="-1143794"/>
              <a:ext cx="1329109" cy="4522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634261-BAA3-4274-A180-EC2325CE1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1" y="398626"/>
              <a:ext cx="2924175" cy="103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86D5F6-B84E-4C79-B069-16630B47DBB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987" y="-288547"/>
              <a:ext cx="1443036" cy="2557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1B30CF-AEF3-4CC0-9672-6738A7B670AC}"/>
                </a:ext>
              </a:extLst>
            </p:cNvPr>
            <p:cNvSpPr txBox="1"/>
            <p:nvPr/>
          </p:nvSpPr>
          <p:spPr>
            <a:xfrm>
              <a:off x="10487022" y="-1369393"/>
              <a:ext cx="143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Background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8D8603-673D-4BAD-BB27-6BD92D5673A6}"/>
                </a:ext>
              </a:extLst>
            </p:cNvPr>
            <p:cNvSpPr txBox="1"/>
            <p:nvPr/>
          </p:nvSpPr>
          <p:spPr>
            <a:xfrm>
              <a:off x="10487024" y="-221960"/>
              <a:ext cx="132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Tumour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28F13D-4452-430A-9967-FF40FCF4D929}"/>
                </a:ext>
              </a:extLst>
            </p:cNvPr>
            <p:cNvSpPr txBox="1"/>
            <p:nvPr/>
          </p:nvSpPr>
          <p:spPr>
            <a:xfrm>
              <a:off x="10487025" y="213959"/>
              <a:ext cx="132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5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Zacharias Chalampalakis</dc:creator>
  <cp:lastModifiedBy>Zacharias Chalampalakis</cp:lastModifiedBy>
  <cp:revision>4</cp:revision>
  <dcterms:created xsi:type="dcterms:W3CDTF">2021-03-30T14:50:42Z</dcterms:created>
  <dcterms:modified xsi:type="dcterms:W3CDTF">2021-04-08T15:18:16Z</dcterms:modified>
</cp:coreProperties>
</file>