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9671050" cy="6318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96" d="100"/>
          <a:sy n="96" d="100"/>
        </p:scale>
        <p:origin x="94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5329" y="1034029"/>
            <a:ext cx="8220393" cy="2199687"/>
          </a:xfrm>
        </p:spPr>
        <p:txBody>
          <a:bodyPr anchor="b"/>
          <a:lstStyle>
            <a:lvl1pPr algn="ctr">
              <a:defRPr sz="55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8881" y="3318544"/>
            <a:ext cx="7253288" cy="1525447"/>
          </a:xfrm>
        </p:spPr>
        <p:txBody>
          <a:bodyPr/>
          <a:lstStyle>
            <a:lvl1pPr marL="0" indent="0" algn="ctr">
              <a:buNone/>
              <a:defRPr sz="2211"/>
            </a:lvl1pPr>
            <a:lvl2pPr marL="421218" indent="0" algn="ctr">
              <a:buNone/>
              <a:defRPr sz="1843"/>
            </a:lvl2pPr>
            <a:lvl3pPr marL="842437" indent="0" algn="ctr">
              <a:buNone/>
              <a:defRPr sz="1658"/>
            </a:lvl3pPr>
            <a:lvl4pPr marL="1263655" indent="0" algn="ctr">
              <a:buNone/>
              <a:defRPr sz="1474"/>
            </a:lvl4pPr>
            <a:lvl5pPr marL="1684873" indent="0" algn="ctr">
              <a:buNone/>
              <a:defRPr sz="1474"/>
            </a:lvl5pPr>
            <a:lvl6pPr marL="2106092" indent="0" algn="ctr">
              <a:buNone/>
              <a:defRPr sz="1474"/>
            </a:lvl6pPr>
            <a:lvl7pPr marL="2527310" indent="0" algn="ctr">
              <a:buNone/>
              <a:defRPr sz="1474"/>
            </a:lvl7pPr>
            <a:lvl8pPr marL="2948529" indent="0" algn="ctr">
              <a:buNone/>
              <a:defRPr sz="1474"/>
            </a:lvl8pPr>
            <a:lvl9pPr marL="3369747" indent="0" algn="ctr">
              <a:buNone/>
              <a:defRPr sz="147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367C-2C69-4EF5-9FFE-A3775F199873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DDDF-9D22-4C16-A2A9-C01FC0B6AB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578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367C-2C69-4EF5-9FFE-A3775F199873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DDDF-9D22-4C16-A2A9-C01FC0B6AB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057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20846" y="336388"/>
            <a:ext cx="2085320" cy="53544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4885" y="336388"/>
            <a:ext cx="6135072" cy="53544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367C-2C69-4EF5-9FFE-A3775F199873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DDDF-9D22-4C16-A2A9-C01FC0B6AB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273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367C-2C69-4EF5-9FFE-A3775F199873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DDDF-9D22-4C16-A2A9-C01FC0B6AB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582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848" y="1575177"/>
            <a:ext cx="8341281" cy="2628216"/>
          </a:xfrm>
        </p:spPr>
        <p:txBody>
          <a:bodyPr anchor="b"/>
          <a:lstStyle>
            <a:lvl1pPr>
              <a:defRPr sz="55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9848" y="4228257"/>
            <a:ext cx="8341281" cy="1382117"/>
          </a:xfrm>
        </p:spPr>
        <p:txBody>
          <a:bodyPr/>
          <a:lstStyle>
            <a:lvl1pPr marL="0" indent="0">
              <a:buNone/>
              <a:defRPr sz="2211">
                <a:solidFill>
                  <a:schemeClr val="tx1"/>
                </a:solidFill>
              </a:defRPr>
            </a:lvl1pPr>
            <a:lvl2pPr marL="421218" indent="0">
              <a:buNone/>
              <a:defRPr sz="1843">
                <a:solidFill>
                  <a:schemeClr val="tx1">
                    <a:tint val="75000"/>
                  </a:schemeClr>
                </a:solidFill>
              </a:defRPr>
            </a:lvl2pPr>
            <a:lvl3pPr marL="842437" indent="0">
              <a:buNone/>
              <a:defRPr sz="1658">
                <a:solidFill>
                  <a:schemeClr val="tx1">
                    <a:tint val="75000"/>
                  </a:schemeClr>
                </a:solidFill>
              </a:defRPr>
            </a:lvl3pPr>
            <a:lvl4pPr marL="1263655" indent="0">
              <a:buNone/>
              <a:defRPr sz="1474">
                <a:solidFill>
                  <a:schemeClr val="tx1">
                    <a:tint val="75000"/>
                  </a:schemeClr>
                </a:solidFill>
              </a:defRPr>
            </a:lvl4pPr>
            <a:lvl5pPr marL="1684873" indent="0">
              <a:buNone/>
              <a:defRPr sz="1474">
                <a:solidFill>
                  <a:schemeClr val="tx1">
                    <a:tint val="75000"/>
                  </a:schemeClr>
                </a:solidFill>
              </a:defRPr>
            </a:lvl5pPr>
            <a:lvl6pPr marL="2106092" indent="0">
              <a:buNone/>
              <a:defRPr sz="1474">
                <a:solidFill>
                  <a:schemeClr val="tx1">
                    <a:tint val="75000"/>
                  </a:schemeClr>
                </a:solidFill>
              </a:defRPr>
            </a:lvl6pPr>
            <a:lvl7pPr marL="2527310" indent="0">
              <a:buNone/>
              <a:defRPr sz="1474">
                <a:solidFill>
                  <a:schemeClr val="tx1">
                    <a:tint val="75000"/>
                  </a:schemeClr>
                </a:solidFill>
              </a:defRPr>
            </a:lvl7pPr>
            <a:lvl8pPr marL="2948529" indent="0">
              <a:buNone/>
              <a:defRPr sz="1474">
                <a:solidFill>
                  <a:schemeClr val="tx1">
                    <a:tint val="75000"/>
                  </a:schemeClr>
                </a:solidFill>
              </a:defRPr>
            </a:lvl8pPr>
            <a:lvl9pPr marL="3369747" indent="0">
              <a:buNone/>
              <a:defRPr sz="14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367C-2C69-4EF5-9FFE-A3775F199873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DDDF-9D22-4C16-A2A9-C01FC0B6AB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976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4885" y="1681941"/>
            <a:ext cx="4110196" cy="40088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969" y="1681941"/>
            <a:ext cx="4110196" cy="40088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367C-2C69-4EF5-9FFE-A3775F199873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DDDF-9D22-4C16-A2A9-C01FC0B6AB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85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144" y="336390"/>
            <a:ext cx="8341281" cy="12212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145" y="1548849"/>
            <a:ext cx="4091307" cy="759067"/>
          </a:xfrm>
        </p:spPr>
        <p:txBody>
          <a:bodyPr anchor="b"/>
          <a:lstStyle>
            <a:lvl1pPr marL="0" indent="0">
              <a:buNone/>
              <a:defRPr sz="2211" b="1"/>
            </a:lvl1pPr>
            <a:lvl2pPr marL="421218" indent="0">
              <a:buNone/>
              <a:defRPr sz="1843" b="1"/>
            </a:lvl2pPr>
            <a:lvl3pPr marL="842437" indent="0">
              <a:buNone/>
              <a:defRPr sz="1658" b="1"/>
            </a:lvl3pPr>
            <a:lvl4pPr marL="1263655" indent="0">
              <a:buNone/>
              <a:defRPr sz="1474" b="1"/>
            </a:lvl4pPr>
            <a:lvl5pPr marL="1684873" indent="0">
              <a:buNone/>
              <a:defRPr sz="1474" b="1"/>
            </a:lvl5pPr>
            <a:lvl6pPr marL="2106092" indent="0">
              <a:buNone/>
              <a:defRPr sz="1474" b="1"/>
            </a:lvl6pPr>
            <a:lvl7pPr marL="2527310" indent="0">
              <a:buNone/>
              <a:defRPr sz="1474" b="1"/>
            </a:lvl7pPr>
            <a:lvl8pPr marL="2948529" indent="0">
              <a:buNone/>
              <a:defRPr sz="1474" b="1"/>
            </a:lvl8pPr>
            <a:lvl9pPr marL="3369747" indent="0">
              <a:buNone/>
              <a:defRPr sz="147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145" y="2307916"/>
            <a:ext cx="4091307" cy="33945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5970" y="1548849"/>
            <a:ext cx="4111456" cy="759067"/>
          </a:xfrm>
        </p:spPr>
        <p:txBody>
          <a:bodyPr anchor="b"/>
          <a:lstStyle>
            <a:lvl1pPr marL="0" indent="0">
              <a:buNone/>
              <a:defRPr sz="2211" b="1"/>
            </a:lvl1pPr>
            <a:lvl2pPr marL="421218" indent="0">
              <a:buNone/>
              <a:defRPr sz="1843" b="1"/>
            </a:lvl2pPr>
            <a:lvl3pPr marL="842437" indent="0">
              <a:buNone/>
              <a:defRPr sz="1658" b="1"/>
            </a:lvl3pPr>
            <a:lvl4pPr marL="1263655" indent="0">
              <a:buNone/>
              <a:defRPr sz="1474" b="1"/>
            </a:lvl4pPr>
            <a:lvl5pPr marL="1684873" indent="0">
              <a:buNone/>
              <a:defRPr sz="1474" b="1"/>
            </a:lvl5pPr>
            <a:lvl6pPr marL="2106092" indent="0">
              <a:buNone/>
              <a:defRPr sz="1474" b="1"/>
            </a:lvl6pPr>
            <a:lvl7pPr marL="2527310" indent="0">
              <a:buNone/>
              <a:defRPr sz="1474" b="1"/>
            </a:lvl7pPr>
            <a:lvl8pPr marL="2948529" indent="0">
              <a:buNone/>
              <a:defRPr sz="1474" b="1"/>
            </a:lvl8pPr>
            <a:lvl9pPr marL="3369747" indent="0">
              <a:buNone/>
              <a:defRPr sz="147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5970" y="2307916"/>
            <a:ext cx="4111456" cy="33945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367C-2C69-4EF5-9FFE-A3775F199873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DDDF-9D22-4C16-A2A9-C01FC0B6AB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501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367C-2C69-4EF5-9FFE-A3775F199873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DDDF-9D22-4C16-A2A9-C01FC0B6AB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28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367C-2C69-4EF5-9FFE-A3775F199873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DDDF-9D22-4C16-A2A9-C01FC0B6AB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803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145" y="421217"/>
            <a:ext cx="3119165" cy="1474258"/>
          </a:xfrm>
        </p:spPr>
        <p:txBody>
          <a:bodyPr anchor="b"/>
          <a:lstStyle>
            <a:lvl1pPr>
              <a:defRPr sz="29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1456" y="909712"/>
            <a:ext cx="4895969" cy="4490053"/>
          </a:xfrm>
        </p:spPr>
        <p:txBody>
          <a:bodyPr/>
          <a:lstStyle>
            <a:lvl1pPr>
              <a:defRPr sz="2948"/>
            </a:lvl1pPr>
            <a:lvl2pPr>
              <a:defRPr sz="2580"/>
            </a:lvl2pPr>
            <a:lvl3pPr>
              <a:defRPr sz="2211"/>
            </a:lvl3pPr>
            <a:lvl4pPr>
              <a:defRPr sz="1843"/>
            </a:lvl4pPr>
            <a:lvl5pPr>
              <a:defRPr sz="1843"/>
            </a:lvl5pPr>
            <a:lvl6pPr>
              <a:defRPr sz="1843"/>
            </a:lvl6pPr>
            <a:lvl7pPr>
              <a:defRPr sz="1843"/>
            </a:lvl7pPr>
            <a:lvl8pPr>
              <a:defRPr sz="1843"/>
            </a:lvl8pPr>
            <a:lvl9pPr>
              <a:defRPr sz="184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6145" y="1895475"/>
            <a:ext cx="3119165" cy="3511602"/>
          </a:xfrm>
        </p:spPr>
        <p:txBody>
          <a:bodyPr/>
          <a:lstStyle>
            <a:lvl1pPr marL="0" indent="0">
              <a:buNone/>
              <a:defRPr sz="1474"/>
            </a:lvl1pPr>
            <a:lvl2pPr marL="421218" indent="0">
              <a:buNone/>
              <a:defRPr sz="1290"/>
            </a:lvl2pPr>
            <a:lvl3pPr marL="842437" indent="0">
              <a:buNone/>
              <a:defRPr sz="1106"/>
            </a:lvl3pPr>
            <a:lvl4pPr marL="1263655" indent="0">
              <a:buNone/>
              <a:defRPr sz="921"/>
            </a:lvl4pPr>
            <a:lvl5pPr marL="1684873" indent="0">
              <a:buNone/>
              <a:defRPr sz="921"/>
            </a:lvl5pPr>
            <a:lvl6pPr marL="2106092" indent="0">
              <a:buNone/>
              <a:defRPr sz="921"/>
            </a:lvl6pPr>
            <a:lvl7pPr marL="2527310" indent="0">
              <a:buNone/>
              <a:defRPr sz="921"/>
            </a:lvl7pPr>
            <a:lvl8pPr marL="2948529" indent="0">
              <a:buNone/>
              <a:defRPr sz="921"/>
            </a:lvl8pPr>
            <a:lvl9pPr marL="3369747" indent="0">
              <a:buNone/>
              <a:defRPr sz="92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367C-2C69-4EF5-9FFE-A3775F199873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DDDF-9D22-4C16-A2A9-C01FC0B6AB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154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145" y="421217"/>
            <a:ext cx="3119165" cy="1474258"/>
          </a:xfrm>
        </p:spPr>
        <p:txBody>
          <a:bodyPr anchor="b"/>
          <a:lstStyle>
            <a:lvl1pPr>
              <a:defRPr sz="29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11456" y="909712"/>
            <a:ext cx="4895969" cy="4490053"/>
          </a:xfrm>
        </p:spPr>
        <p:txBody>
          <a:bodyPr anchor="t"/>
          <a:lstStyle>
            <a:lvl1pPr marL="0" indent="0">
              <a:buNone/>
              <a:defRPr sz="2948"/>
            </a:lvl1pPr>
            <a:lvl2pPr marL="421218" indent="0">
              <a:buNone/>
              <a:defRPr sz="2580"/>
            </a:lvl2pPr>
            <a:lvl3pPr marL="842437" indent="0">
              <a:buNone/>
              <a:defRPr sz="2211"/>
            </a:lvl3pPr>
            <a:lvl4pPr marL="1263655" indent="0">
              <a:buNone/>
              <a:defRPr sz="1843"/>
            </a:lvl4pPr>
            <a:lvl5pPr marL="1684873" indent="0">
              <a:buNone/>
              <a:defRPr sz="1843"/>
            </a:lvl5pPr>
            <a:lvl6pPr marL="2106092" indent="0">
              <a:buNone/>
              <a:defRPr sz="1843"/>
            </a:lvl6pPr>
            <a:lvl7pPr marL="2527310" indent="0">
              <a:buNone/>
              <a:defRPr sz="1843"/>
            </a:lvl7pPr>
            <a:lvl8pPr marL="2948529" indent="0">
              <a:buNone/>
              <a:defRPr sz="1843"/>
            </a:lvl8pPr>
            <a:lvl9pPr marL="3369747" indent="0">
              <a:buNone/>
              <a:defRPr sz="184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6145" y="1895475"/>
            <a:ext cx="3119165" cy="3511602"/>
          </a:xfrm>
        </p:spPr>
        <p:txBody>
          <a:bodyPr/>
          <a:lstStyle>
            <a:lvl1pPr marL="0" indent="0">
              <a:buNone/>
              <a:defRPr sz="1474"/>
            </a:lvl1pPr>
            <a:lvl2pPr marL="421218" indent="0">
              <a:buNone/>
              <a:defRPr sz="1290"/>
            </a:lvl2pPr>
            <a:lvl3pPr marL="842437" indent="0">
              <a:buNone/>
              <a:defRPr sz="1106"/>
            </a:lvl3pPr>
            <a:lvl4pPr marL="1263655" indent="0">
              <a:buNone/>
              <a:defRPr sz="921"/>
            </a:lvl4pPr>
            <a:lvl5pPr marL="1684873" indent="0">
              <a:buNone/>
              <a:defRPr sz="921"/>
            </a:lvl5pPr>
            <a:lvl6pPr marL="2106092" indent="0">
              <a:buNone/>
              <a:defRPr sz="921"/>
            </a:lvl6pPr>
            <a:lvl7pPr marL="2527310" indent="0">
              <a:buNone/>
              <a:defRPr sz="921"/>
            </a:lvl7pPr>
            <a:lvl8pPr marL="2948529" indent="0">
              <a:buNone/>
              <a:defRPr sz="921"/>
            </a:lvl8pPr>
            <a:lvl9pPr marL="3369747" indent="0">
              <a:buNone/>
              <a:defRPr sz="92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367C-2C69-4EF5-9FFE-A3775F199873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DDDF-9D22-4C16-A2A9-C01FC0B6AB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560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4885" y="336390"/>
            <a:ext cx="8341281" cy="1221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4885" y="1681941"/>
            <a:ext cx="8341281" cy="4008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4885" y="5856083"/>
            <a:ext cx="2175986" cy="3363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5367C-2C69-4EF5-9FFE-A3775F199873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3536" y="5856083"/>
            <a:ext cx="3263979" cy="3363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30179" y="5856083"/>
            <a:ext cx="2175986" cy="3363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DDDDF-9D22-4C16-A2A9-C01FC0B6AB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60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842437" rtl="0" eaLnBrk="1" latinLnBrk="0" hangingPunct="1">
        <a:lnSpc>
          <a:spcPct val="90000"/>
        </a:lnSpc>
        <a:spcBef>
          <a:spcPct val="0"/>
        </a:spcBef>
        <a:buNone/>
        <a:defRPr sz="405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0609" indent="-210609" algn="l" defTabSz="842437" rtl="0" eaLnBrk="1" latinLnBrk="0" hangingPunct="1">
        <a:lnSpc>
          <a:spcPct val="90000"/>
        </a:lnSpc>
        <a:spcBef>
          <a:spcPts val="921"/>
        </a:spcBef>
        <a:buFont typeface="Arial" panose="020B0604020202020204" pitchFamily="34" charset="0"/>
        <a:buChar char="•"/>
        <a:defRPr sz="2580" kern="1200">
          <a:solidFill>
            <a:schemeClr val="tx1"/>
          </a:solidFill>
          <a:latin typeface="+mn-lt"/>
          <a:ea typeface="+mn-ea"/>
          <a:cs typeface="+mn-cs"/>
        </a:defRPr>
      </a:lvl1pPr>
      <a:lvl2pPr marL="631828" indent="-210609" algn="l" defTabSz="842437" rtl="0" eaLnBrk="1" latinLnBrk="0" hangingPunct="1">
        <a:lnSpc>
          <a:spcPct val="90000"/>
        </a:lnSpc>
        <a:spcBef>
          <a:spcPts val="461"/>
        </a:spcBef>
        <a:buFont typeface="Arial" panose="020B0604020202020204" pitchFamily="34" charset="0"/>
        <a:buChar char="•"/>
        <a:defRPr sz="2211" kern="1200">
          <a:solidFill>
            <a:schemeClr val="tx1"/>
          </a:solidFill>
          <a:latin typeface="+mn-lt"/>
          <a:ea typeface="+mn-ea"/>
          <a:cs typeface="+mn-cs"/>
        </a:defRPr>
      </a:lvl2pPr>
      <a:lvl3pPr marL="1053046" indent="-210609" algn="l" defTabSz="842437" rtl="0" eaLnBrk="1" latinLnBrk="0" hangingPunct="1">
        <a:lnSpc>
          <a:spcPct val="90000"/>
        </a:lnSpc>
        <a:spcBef>
          <a:spcPts val="461"/>
        </a:spcBef>
        <a:buFont typeface="Arial" panose="020B0604020202020204" pitchFamily="34" charset="0"/>
        <a:buChar char="•"/>
        <a:defRPr sz="1843" kern="1200">
          <a:solidFill>
            <a:schemeClr val="tx1"/>
          </a:solidFill>
          <a:latin typeface="+mn-lt"/>
          <a:ea typeface="+mn-ea"/>
          <a:cs typeface="+mn-cs"/>
        </a:defRPr>
      </a:lvl3pPr>
      <a:lvl4pPr marL="1474264" indent="-210609" algn="l" defTabSz="842437" rtl="0" eaLnBrk="1" latinLnBrk="0" hangingPunct="1">
        <a:lnSpc>
          <a:spcPct val="90000"/>
        </a:lnSpc>
        <a:spcBef>
          <a:spcPts val="461"/>
        </a:spcBef>
        <a:buFont typeface="Arial" panose="020B0604020202020204" pitchFamily="34" charset="0"/>
        <a:buChar char="•"/>
        <a:defRPr sz="1658" kern="1200">
          <a:solidFill>
            <a:schemeClr val="tx1"/>
          </a:solidFill>
          <a:latin typeface="+mn-lt"/>
          <a:ea typeface="+mn-ea"/>
          <a:cs typeface="+mn-cs"/>
        </a:defRPr>
      </a:lvl4pPr>
      <a:lvl5pPr marL="1895483" indent="-210609" algn="l" defTabSz="842437" rtl="0" eaLnBrk="1" latinLnBrk="0" hangingPunct="1">
        <a:lnSpc>
          <a:spcPct val="90000"/>
        </a:lnSpc>
        <a:spcBef>
          <a:spcPts val="461"/>
        </a:spcBef>
        <a:buFont typeface="Arial" panose="020B0604020202020204" pitchFamily="34" charset="0"/>
        <a:buChar char="•"/>
        <a:defRPr sz="1658" kern="1200">
          <a:solidFill>
            <a:schemeClr val="tx1"/>
          </a:solidFill>
          <a:latin typeface="+mn-lt"/>
          <a:ea typeface="+mn-ea"/>
          <a:cs typeface="+mn-cs"/>
        </a:defRPr>
      </a:lvl5pPr>
      <a:lvl6pPr marL="2316701" indent="-210609" algn="l" defTabSz="842437" rtl="0" eaLnBrk="1" latinLnBrk="0" hangingPunct="1">
        <a:lnSpc>
          <a:spcPct val="90000"/>
        </a:lnSpc>
        <a:spcBef>
          <a:spcPts val="461"/>
        </a:spcBef>
        <a:buFont typeface="Arial" panose="020B0604020202020204" pitchFamily="34" charset="0"/>
        <a:buChar char="•"/>
        <a:defRPr sz="1658" kern="1200">
          <a:solidFill>
            <a:schemeClr val="tx1"/>
          </a:solidFill>
          <a:latin typeface="+mn-lt"/>
          <a:ea typeface="+mn-ea"/>
          <a:cs typeface="+mn-cs"/>
        </a:defRPr>
      </a:lvl6pPr>
      <a:lvl7pPr marL="2737919" indent="-210609" algn="l" defTabSz="842437" rtl="0" eaLnBrk="1" latinLnBrk="0" hangingPunct="1">
        <a:lnSpc>
          <a:spcPct val="90000"/>
        </a:lnSpc>
        <a:spcBef>
          <a:spcPts val="461"/>
        </a:spcBef>
        <a:buFont typeface="Arial" panose="020B0604020202020204" pitchFamily="34" charset="0"/>
        <a:buChar char="•"/>
        <a:defRPr sz="1658" kern="1200">
          <a:solidFill>
            <a:schemeClr val="tx1"/>
          </a:solidFill>
          <a:latin typeface="+mn-lt"/>
          <a:ea typeface="+mn-ea"/>
          <a:cs typeface="+mn-cs"/>
        </a:defRPr>
      </a:lvl7pPr>
      <a:lvl8pPr marL="3159138" indent="-210609" algn="l" defTabSz="842437" rtl="0" eaLnBrk="1" latinLnBrk="0" hangingPunct="1">
        <a:lnSpc>
          <a:spcPct val="90000"/>
        </a:lnSpc>
        <a:spcBef>
          <a:spcPts val="461"/>
        </a:spcBef>
        <a:buFont typeface="Arial" panose="020B0604020202020204" pitchFamily="34" charset="0"/>
        <a:buChar char="•"/>
        <a:defRPr sz="1658" kern="1200">
          <a:solidFill>
            <a:schemeClr val="tx1"/>
          </a:solidFill>
          <a:latin typeface="+mn-lt"/>
          <a:ea typeface="+mn-ea"/>
          <a:cs typeface="+mn-cs"/>
        </a:defRPr>
      </a:lvl8pPr>
      <a:lvl9pPr marL="3580356" indent="-210609" algn="l" defTabSz="842437" rtl="0" eaLnBrk="1" latinLnBrk="0" hangingPunct="1">
        <a:lnSpc>
          <a:spcPct val="90000"/>
        </a:lnSpc>
        <a:spcBef>
          <a:spcPts val="461"/>
        </a:spcBef>
        <a:buFont typeface="Arial" panose="020B0604020202020204" pitchFamily="34" charset="0"/>
        <a:buChar char="•"/>
        <a:defRPr sz="16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2437" rtl="0" eaLnBrk="1" latinLnBrk="0" hangingPunct="1">
        <a:defRPr sz="1658" kern="1200">
          <a:solidFill>
            <a:schemeClr val="tx1"/>
          </a:solidFill>
          <a:latin typeface="+mn-lt"/>
          <a:ea typeface="+mn-ea"/>
          <a:cs typeface="+mn-cs"/>
        </a:defRPr>
      </a:lvl1pPr>
      <a:lvl2pPr marL="421218" algn="l" defTabSz="842437" rtl="0" eaLnBrk="1" latinLnBrk="0" hangingPunct="1">
        <a:defRPr sz="1658" kern="1200">
          <a:solidFill>
            <a:schemeClr val="tx1"/>
          </a:solidFill>
          <a:latin typeface="+mn-lt"/>
          <a:ea typeface="+mn-ea"/>
          <a:cs typeface="+mn-cs"/>
        </a:defRPr>
      </a:lvl2pPr>
      <a:lvl3pPr marL="842437" algn="l" defTabSz="842437" rtl="0" eaLnBrk="1" latinLnBrk="0" hangingPunct="1">
        <a:defRPr sz="1658" kern="1200">
          <a:solidFill>
            <a:schemeClr val="tx1"/>
          </a:solidFill>
          <a:latin typeface="+mn-lt"/>
          <a:ea typeface="+mn-ea"/>
          <a:cs typeface="+mn-cs"/>
        </a:defRPr>
      </a:lvl3pPr>
      <a:lvl4pPr marL="1263655" algn="l" defTabSz="842437" rtl="0" eaLnBrk="1" latinLnBrk="0" hangingPunct="1">
        <a:defRPr sz="1658" kern="1200">
          <a:solidFill>
            <a:schemeClr val="tx1"/>
          </a:solidFill>
          <a:latin typeface="+mn-lt"/>
          <a:ea typeface="+mn-ea"/>
          <a:cs typeface="+mn-cs"/>
        </a:defRPr>
      </a:lvl4pPr>
      <a:lvl5pPr marL="1684873" algn="l" defTabSz="842437" rtl="0" eaLnBrk="1" latinLnBrk="0" hangingPunct="1">
        <a:defRPr sz="1658" kern="1200">
          <a:solidFill>
            <a:schemeClr val="tx1"/>
          </a:solidFill>
          <a:latin typeface="+mn-lt"/>
          <a:ea typeface="+mn-ea"/>
          <a:cs typeface="+mn-cs"/>
        </a:defRPr>
      </a:lvl5pPr>
      <a:lvl6pPr marL="2106092" algn="l" defTabSz="842437" rtl="0" eaLnBrk="1" latinLnBrk="0" hangingPunct="1">
        <a:defRPr sz="1658" kern="1200">
          <a:solidFill>
            <a:schemeClr val="tx1"/>
          </a:solidFill>
          <a:latin typeface="+mn-lt"/>
          <a:ea typeface="+mn-ea"/>
          <a:cs typeface="+mn-cs"/>
        </a:defRPr>
      </a:lvl6pPr>
      <a:lvl7pPr marL="2527310" algn="l" defTabSz="842437" rtl="0" eaLnBrk="1" latinLnBrk="0" hangingPunct="1">
        <a:defRPr sz="1658" kern="1200">
          <a:solidFill>
            <a:schemeClr val="tx1"/>
          </a:solidFill>
          <a:latin typeface="+mn-lt"/>
          <a:ea typeface="+mn-ea"/>
          <a:cs typeface="+mn-cs"/>
        </a:defRPr>
      </a:lvl7pPr>
      <a:lvl8pPr marL="2948529" algn="l" defTabSz="842437" rtl="0" eaLnBrk="1" latinLnBrk="0" hangingPunct="1">
        <a:defRPr sz="1658" kern="1200">
          <a:solidFill>
            <a:schemeClr val="tx1"/>
          </a:solidFill>
          <a:latin typeface="+mn-lt"/>
          <a:ea typeface="+mn-ea"/>
          <a:cs typeface="+mn-cs"/>
        </a:defRPr>
      </a:lvl8pPr>
      <a:lvl9pPr marL="3369747" algn="l" defTabSz="842437" rtl="0" eaLnBrk="1" latinLnBrk="0" hangingPunct="1">
        <a:defRPr sz="16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EEEF280-27B9-479E-A129-F1D7D4B21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743"/>
            <a:ext cx="9680974" cy="31510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FDBE96-C107-4CB2-94D2-92CD9B385C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2" t="14958" r="20453" b="14805"/>
          <a:stretch/>
        </p:blipFill>
        <p:spPr>
          <a:xfrm>
            <a:off x="4302927" y="3715083"/>
            <a:ext cx="2081971" cy="250207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F3C596-BE06-447E-9F6F-3E731EB30269}"/>
              </a:ext>
            </a:extLst>
          </p:cNvPr>
          <p:cNvCxnSpPr>
            <a:cxnSpLocks/>
          </p:cNvCxnSpPr>
          <p:nvPr/>
        </p:nvCxnSpPr>
        <p:spPr>
          <a:xfrm flipH="1" flipV="1">
            <a:off x="4247269" y="4076376"/>
            <a:ext cx="988874" cy="9466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5CB8EB-3A9A-458A-A5A9-740A3F405203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3822267" y="5114865"/>
            <a:ext cx="1346499" cy="620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93FA25F-C7E8-455A-82F3-76E593A60A64}"/>
              </a:ext>
            </a:extLst>
          </p:cNvPr>
          <p:cNvSpPr txBox="1"/>
          <p:nvPr/>
        </p:nvSpPr>
        <p:spPr>
          <a:xfrm>
            <a:off x="2519360" y="3899399"/>
            <a:ext cx="1727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Eroded thalamus VOI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6FDD2C-2EF2-4A67-912C-ABD8630C4B35}"/>
              </a:ext>
            </a:extLst>
          </p:cNvPr>
          <p:cNvSpPr txBox="1"/>
          <p:nvPr/>
        </p:nvSpPr>
        <p:spPr>
          <a:xfrm>
            <a:off x="2628479" y="5022996"/>
            <a:ext cx="1193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Thalamus VOI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1DFAE1-3E3A-4FBD-B15D-41EDC5BA3A22}"/>
              </a:ext>
            </a:extLst>
          </p:cNvPr>
          <p:cNvSpPr txBox="1"/>
          <p:nvPr/>
        </p:nvSpPr>
        <p:spPr>
          <a:xfrm>
            <a:off x="3383314" y="3254141"/>
            <a:ext cx="4121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Transaxial</a:t>
            </a:r>
            <a:r>
              <a:rPr lang="en-GB" sz="2000" dirty="0"/>
              <a:t> view of phantom</a:t>
            </a:r>
          </a:p>
        </p:txBody>
      </p:sp>
    </p:spTree>
    <p:extLst>
      <p:ext uri="{BB962C8B-B14F-4D97-AF65-F5344CB8AC3E}">
        <p14:creationId xmlns:p14="http://schemas.microsoft.com/office/powerpoint/2010/main" val="1966165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9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Zacharias Chalampalakis</dc:creator>
  <cp:lastModifiedBy>Zacharias Chalampalakis</cp:lastModifiedBy>
  <cp:revision>7</cp:revision>
  <dcterms:created xsi:type="dcterms:W3CDTF">2021-04-22T07:28:17Z</dcterms:created>
  <dcterms:modified xsi:type="dcterms:W3CDTF">2021-04-22T08:10:38Z</dcterms:modified>
</cp:coreProperties>
</file>