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PTSansNarrow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Plan for more bus services to serve lesser known routes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Launch marketing programs to gain highest viewership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SparkMove</a:t>
            </a:r>
            <a:endParaRPr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IDE@DataSpark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used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DataSpark OD API </a:t>
            </a:r>
            <a:endParaRPr/>
          </a:p>
          <a:p>
            <a:pPr indent="-3429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Unique agents </a:t>
            </a:r>
            <a:endParaRPr/>
          </a:p>
          <a:p>
            <a:pPr indent="-3429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duration </a:t>
            </a:r>
            <a:endParaRPr/>
          </a:p>
          <a:p>
            <a:pPr indent="-3429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records (trips) </a:t>
            </a:r>
            <a:endParaRPr/>
          </a:p>
          <a:p>
            <a:pPr indent="-342900" lvl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 Total Distance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Demo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Lee Chen Yuan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Markus Ng Jing Hua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Ang Kian Hwee</a:t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475" y="2418100"/>
            <a:ext cx="230505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3542050"/>
            <a:ext cx="85206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in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Analytics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Congestion of existing traffic routes → increased travel time, bad travel experience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Affects efficiency of </a:t>
            </a:r>
            <a:r>
              <a:rPr lang="en"/>
              <a:t>employees</a:t>
            </a:r>
            <a:r>
              <a:rPr lang="en"/>
              <a:t> (late, less productivity) → less income generated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 everyday issue faced by employees (Work, Leisure)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Management of transport organisations do not have sufficient insights to create new routes to lighten traffic load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Marketeers’ need for a high viewership for marketing </a:t>
            </a:r>
            <a:r>
              <a:rPr lang="en"/>
              <a:t>advertisements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alternative routes valuable?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crowded → better travel experience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Shorter travel time (due to lower traffic volume)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Trade-off: Increased distance of travel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Primary</a:t>
            </a:r>
            <a:r>
              <a:rPr lang="en"/>
              <a:t> 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Transport organisations (LTA, SMRT, SBS) </a:t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Marketeers </a:t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Real Estate organisations 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Secondary</a:t>
            </a:r>
            <a:endParaRPr/>
          </a:p>
          <a:p>
            <a: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Public Commuters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 new transportation routes (e.g. new bus routes) to spread out traffic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Increase buses frequency to existing routes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Plan for development of retails/housing along the busiest routes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Placement of  marketing </a:t>
            </a:r>
            <a:r>
              <a:rPr lang="en"/>
              <a:t>advertisements</a:t>
            </a:r>
            <a:r>
              <a:rPr lang="en"/>
              <a:t> to cater to commuters of the busiest routes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Finding the route with the least travel time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Proposed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Proposed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Dashboards of various information 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Coloured coded map of traffic of each </a:t>
            </a:r>
            <a:r>
              <a:rPr lang="en"/>
              <a:t>OD pair</a:t>
            </a:r>
            <a:r>
              <a:rPr lang="en"/>
              <a:t> 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Distribution of traffic over hourly intervals for an OD pair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Purpose of people travelling for an OD pair (Future plan) 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List of alternate routes for an OD pair 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these dashboards to gain insights for various purposes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Travel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Business Planning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Real Estate Planning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Marketing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