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2BA71-F8A0-43B6-8BC8-8629ED9BC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Моделирование </a:t>
            </a:r>
            <a:r>
              <a:rPr lang="en-US" dirty="0" err="1"/>
              <a:t>uml</a:t>
            </a:r>
            <a:r>
              <a:rPr lang="ru-RU" dirty="0"/>
              <a:t> диаграмм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75E339-B8C6-40F3-ACBB-64668C333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Сюртуков Захар</a:t>
            </a:r>
          </a:p>
          <a:p>
            <a:pPr algn="r"/>
            <a:r>
              <a:rPr lang="ru-RU" dirty="0"/>
              <a:t>ИКБО-04-19</a:t>
            </a:r>
          </a:p>
        </p:txBody>
      </p:sp>
    </p:spTree>
    <p:extLst>
      <p:ext uri="{BB962C8B-B14F-4D97-AF65-F5344CB8AC3E}">
        <p14:creationId xmlns:p14="http://schemas.microsoft.com/office/powerpoint/2010/main" val="51606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73F49-21CD-490C-AADE-CE55F34F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2CB0E-9B35-4326-9400-E0A9D12A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 </a:t>
            </a:r>
            <a:r>
              <a:rPr lang="ru-RU" dirty="0"/>
              <a:t>изучить основные элементы и правила построения диаграммы вариантов использования. </a:t>
            </a:r>
          </a:p>
          <a:p>
            <a:r>
              <a:rPr lang="ru-RU" dirty="0"/>
              <a:t>Задачи</a:t>
            </a:r>
            <a:r>
              <a:rPr lang="en-US" dirty="0"/>
              <a:t>: </a:t>
            </a:r>
            <a:r>
              <a:rPr lang="ru-RU" dirty="0"/>
              <a:t>описать функции рассматриваемой системы с помощью диаграммы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74040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A06CA-E4A4-4D23-851D-A9ABA1B3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актеров и вариантов использования в бюро находок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3462F87-215F-47D6-814D-A36650287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21163"/>
              </p:ext>
            </p:extLst>
          </p:nvPr>
        </p:nvGraphicFramePr>
        <p:xfrm>
          <a:off x="1371600" y="2286000"/>
          <a:ext cx="960119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2614300472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961594113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421735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Актер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связи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Вариант использования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2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Нашедший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Направленная ассоциация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Нахождение потерянной вещи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6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Кладовщик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Направленная 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Расположение на складе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Кладовщик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Направленная 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 со склада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03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Потерявший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Направленная 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Возврат вещи со склада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7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специалист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Направленная 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Занесение вещи в базу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специалист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Направленная ассоциация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 вещи из базы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2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9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7250F-BA04-4C5F-B64D-8229D1EC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3F9E5-7DAB-4B78-BA02-1130F076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4" y="1860550"/>
            <a:ext cx="770255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6E25C-4AC8-432D-8BCB-585B9341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спецификаций функций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3874CA5-7887-4F1F-B3C3-9916DE7ED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58721"/>
              </p:ext>
            </p:extLst>
          </p:nvPr>
        </p:nvGraphicFramePr>
        <p:xfrm>
          <a:off x="1352550" y="1773766"/>
          <a:ext cx="9494837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071">
                  <a:extLst>
                    <a:ext uri="{9D8B030D-6E8A-4147-A177-3AD203B41FA5}">
                      <a16:colId xmlns:a16="http://schemas.microsoft.com/office/drawing/2014/main" val="1257341456"/>
                    </a:ext>
                  </a:extLst>
                </a:gridCol>
                <a:gridCol w="3172883">
                  <a:extLst>
                    <a:ext uri="{9D8B030D-6E8A-4147-A177-3AD203B41FA5}">
                      <a16:colId xmlns:a16="http://schemas.microsoft.com/office/drawing/2014/main" val="4129884325"/>
                    </a:ext>
                  </a:extLst>
                </a:gridCol>
                <a:gridCol w="3172883">
                  <a:extLst>
                    <a:ext uri="{9D8B030D-6E8A-4147-A177-3AD203B41FA5}">
                      <a16:colId xmlns:a16="http://schemas.microsoft.com/office/drawing/2014/main" val="200532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Вариант использования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связи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Вариант использования (подчиненный)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Нахождение потерянной вещи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Расположение на складе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6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Нахождение потерянной вещи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Включение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Занесение вещи в базу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9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Передача вещи на аукцион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Наследование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 со склада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Возврат вещи со склада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Наследование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 со склада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7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Передача вещи на аукцион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 вещи из базы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9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Возврат вещи со склада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Удаление вещи из базы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3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56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966F2-DF69-4DA4-8BDE-531F7B16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Изображение взаимодействий в системе между агентами и вариантами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A05256-B323-4550-905B-2537039D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25" y="2422526"/>
            <a:ext cx="7245350" cy="42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DB24A-C252-4B7E-8745-CC2310A2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05100"/>
            <a:ext cx="9601200" cy="270510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3515277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278</TotalTime>
  <Words>170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Уголки</vt:lpstr>
      <vt:lpstr>Моделирование uml диаграмм</vt:lpstr>
      <vt:lpstr>Цели и задачи</vt:lpstr>
      <vt:lpstr>Взаимодействие актеров и вариантов использования в бюро находок</vt:lpstr>
      <vt:lpstr>Диаграмма вариантов использования системы</vt:lpstr>
      <vt:lpstr>Описание спецификаций функций</vt:lpstr>
      <vt:lpstr>Изображение взаимодействий в системе между агентами и вариантами использования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uml диаграмм</dc:title>
  <dc:creator>пупкин петя</dc:creator>
  <cp:lastModifiedBy>пупкин петя</cp:lastModifiedBy>
  <cp:revision>5</cp:revision>
  <dcterms:created xsi:type="dcterms:W3CDTF">2021-03-12T15:43:07Z</dcterms:created>
  <dcterms:modified xsi:type="dcterms:W3CDTF">2021-03-12T20:21:35Z</dcterms:modified>
</cp:coreProperties>
</file>