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CBE33F-E43D-4296-8D78-8CA4AE8A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74FB64D-EC54-4C03-A5AB-58A8B169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3AA2-CFDA-4F2E-B921-07C777032F45}" type="datetimeFigureOut">
              <a:rPr lang="pl-PL" smtClean="0"/>
              <a:t>15.04.2021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4671D9E-7075-4D14-949B-6D96031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D5AE32-E359-41E2-B62C-7EC5D3B7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C9BC-EA77-4399-A397-411613CE4F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41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7B126FE-90C0-4649-86F8-48D28DE4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BA6100-409F-4B97-8EB4-04B84D2A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2A7CD7-5A3B-402E-A1C1-FBCB960F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3AA2-CFDA-4F2E-B921-07C777032F45}" type="datetimeFigureOut">
              <a:rPr lang="pl-PL" smtClean="0"/>
              <a:t>15.04.2021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D1B8FE-2D2E-41B7-8C08-239511B25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B21836-46E7-468C-931E-109004E25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C9BC-EA77-4399-A397-411613CE4F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7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11DB2F3B-4C27-4143-B860-C8C36F14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F79C30C-2B83-410A-B2A3-920D67A54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177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58DC7DEE-068A-4C82-88BC-254D6EB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1E6551C-D1DD-4D22-AEF6-C1822E8CA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23405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E78F4143-E201-493E-9938-BFD6C7A5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0AC7734-9665-43E6-87EA-60CBC63A27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080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52A1320C-BA72-45CD-B0B9-FE4EFC82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73972DB-963F-4D0B-B44D-EE3FDE8A3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716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F59469C0-5769-49AB-8DF6-6414CF3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B6E9515-D240-4B34-89BD-C6B67074F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1382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4C6CCC46-CC6D-4E09-8253-0FD015C1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811D521-8FEF-423B-9903-3EE131E1D2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92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FEF52566-273D-4AB6-8BB6-82A88532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8D0B5B2-4704-4488-AB19-2FC4D6D9A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5104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 hidden="1">
            <a:extLst>
              <a:ext uri="{FF2B5EF4-FFF2-40B4-BE49-F238E27FC236}">
                <a16:creationId xmlns:a16="http://schemas.microsoft.com/office/drawing/2014/main" id="{64FFF17B-6269-4A4E-95CA-68FCEFC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8EBC0DC-1DA6-4897-AABF-80265FF65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680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Pokaz na ekranie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 Wawryszuk</dc:creator>
  <cp:lastModifiedBy>Julia Wawryszuk</cp:lastModifiedBy>
  <cp:revision>1</cp:revision>
  <dcterms:created xsi:type="dcterms:W3CDTF">2021-04-15T14:45:08Z</dcterms:created>
  <dcterms:modified xsi:type="dcterms:W3CDTF">2021-04-15T14:45:08Z</dcterms:modified>
</cp:coreProperties>
</file>