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71" r:id="rId5"/>
    <p:sldId id="276" r:id="rId6"/>
    <p:sldId id="275" r:id="rId7"/>
    <p:sldId id="279" r:id="rId8"/>
    <p:sldId id="280" r:id="rId9"/>
    <p:sldId id="278" r:id="rId10"/>
    <p:sldId id="266" r:id="rId11"/>
    <p:sldId id="274" r:id="rId12"/>
    <p:sldId id="283" r:id="rId13"/>
    <p:sldId id="281" r:id="rId14"/>
    <p:sldId id="25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 autoAdjust="0"/>
    <p:restoredTop sz="72134" autoAdjust="0"/>
  </p:normalViewPr>
  <p:slideViewPr>
    <p:cSldViewPr>
      <p:cViewPr varScale="1">
        <p:scale>
          <a:sx n="63" d="100"/>
          <a:sy n="63" d="100"/>
        </p:scale>
        <p:origin x="108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Open</a:t>
            </a:r>
            <a:r>
              <a:rPr lang="en-US" baseline="0" dirty="0" smtClean="0"/>
              <a:t> VS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Project  (C#)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WPF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Review Files &amp; Window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MainWindow.xaml</a:t>
            </a:r>
            <a:r>
              <a:rPr lang="en-US" baseline="0" dirty="0" smtClean="0"/>
              <a:t> – View/Edit/Split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http://www.openu.ac.il/_layouts/OpenU_WWW/Theming/Responsive/images/logo_op2.jpg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Hyperlink_RequestNavigate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sender,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RequestNavigateEventArgs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Process.Start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ProcessStartInfo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e.Uri.AbsoluteUri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e.Handled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http://www.openu.ac.il/_layouts/OpenU_WWW/Theming/Responsive/images/logo_op2.jpg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Hyperlink_RequestNavigate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sender,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RequestNavigateEventArgs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Process.Start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ProcessStartInfo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e.Uri.AbsoluteUri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e.Handled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threading, no</a:t>
            </a:r>
            <a:r>
              <a:rPr lang="en-US" baseline="0" dirty="0" smtClean="0"/>
              <a:t> queue for UI operation,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tutorial on</a:t>
            </a:r>
            <a:r>
              <a:rPr lang="en-US" baseline="0" dirty="0" smtClean="0"/>
              <a:t> Basic Binding: http://www.codeproject.com/Articles/29054/WPF-Data-Binding-Part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9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https://msdn.microsoft.com/en-us/library/ms752312.aspx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5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548640">
              <a:defRPr sz="2800"/>
            </a:lvl2pPr>
            <a:lvl3pPr marL="777240">
              <a:defRPr sz="2400"/>
            </a:lvl3pPr>
            <a:lvl4pPr marL="1005840">
              <a:defRPr sz="2000"/>
            </a:lvl4pPr>
            <a:lvl5pPr marL="1234440">
              <a:defRPr sz="2000"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xy78/wpf-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pftoolkit.codeplex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Windows_Presentation_Found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Intro to WPF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/>
              <a:t>(or </a:t>
            </a:r>
            <a:r>
              <a:rPr lang="en-US" sz="3000" dirty="0"/>
              <a:t>Windows Presentation Foundation 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Aviad Sachs; </a:t>
            </a:r>
            <a:r>
              <a:rPr lang="en-US" smtClean="0"/>
              <a:t>The </a:t>
            </a:r>
            <a:r>
              <a:rPr lang="en-US" dirty="0"/>
              <a:t>Open University  </a:t>
            </a:r>
            <a:r>
              <a:rPr lang="en-US" dirty="0" smtClean="0"/>
              <a:t>(</a:t>
            </a:r>
            <a:r>
              <a:rPr lang="en-US" smtClean="0"/>
              <a:t>20526);  </a:t>
            </a:r>
            <a:r>
              <a:rPr lang="en-US"/>
              <a:t>Jan 27</a:t>
            </a:r>
            <a:r>
              <a:rPr lang="en-US" baseline="30000"/>
              <a:t>th</a:t>
            </a:r>
            <a:r>
              <a:rPr lang="en-US"/>
              <a:t> 2015; </a:t>
            </a:r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Look 4 source code  @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0130" y="91440"/>
            <a:ext cx="9143998" cy="1020762"/>
          </a:xfrm>
        </p:spPr>
        <p:txBody>
          <a:bodyPr/>
          <a:lstStyle/>
          <a:p>
            <a:r>
              <a:rPr lang="en-US" dirty="0" smtClean="0"/>
              <a:t>Demo 4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Binding using only XAML</a:t>
            </a:r>
          </a:p>
          <a:p>
            <a:endParaRPr lang="en-US" dirty="0"/>
          </a:p>
          <a:p>
            <a:r>
              <a:rPr lang="en-US" dirty="0" smtClean="0"/>
              <a:t>Keep UI updated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87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5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WPF </a:t>
            </a:r>
            <a:r>
              <a:rPr lang="en-US" sz="4800" dirty="0" smtClean="0"/>
              <a:t>Animation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7200" b="1" dirty="0" smtClean="0"/>
              <a:t>Code VS. WPF</a:t>
            </a:r>
            <a:endParaRPr lang="en-US" sz="7200" b="1" dirty="0"/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3670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Tips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WPF Toolkit @ </a:t>
            </a:r>
            <a:r>
              <a:rPr lang="en-US" dirty="0" smtClean="0">
                <a:hlinkClick r:id="rId2"/>
              </a:rPr>
              <a:t>CodePlex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Blend for Visual Studio 2013</a:t>
            </a:r>
          </a:p>
          <a:p>
            <a:endParaRPr lang="en-US" dirty="0" smtClean="0"/>
          </a:p>
          <a:p>
            <a:r>
              <a:rPr lang="en-US" dirty="0" smtClean="0"/>
              <a:t>Meet once with a XAML Specialist and ask for code !</a:t>
            </a:r>
          </a:p>
        </p:txBody>
      </p:sp>
    </p:spTree>
    <p:extLst>
      <p:ext uri="{BB962C8B-B14F-4D97-AF65-F5344CB8AC3E}">
        <p14:creationId xmlns:p14="http://schemas.microsoft.com/office/powerpoint/2010/main" val="382021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350811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906" y="980728"/>
            <a:ext cx="4612754" cy="3292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330" y="6160948"/>
            <a:ext cx="45684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© Aviad Sachs Jan, 2015 </a:t>
            </a:r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intro will cover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Windows Presentation Foundation </a:t>
            </a:r>
            <a:r>
              <a:rPr lang="en-US" dirty="0" smtClean="0"/>
              <a:t>?  </a:t>
            </a:r>
          </a:p>
          <a:p>
            <a:r>
              <a:rPr lang="en-US" dirty="0" smtClean="0"/>
              <a:t>What is  XAML ?</a:t>
            </a:r>
          </a:p>
          <a:p>
            <a:r>
              <a:rPr lang="en-US" dirty="0" smtClean="0"/>
              <a:t>WPF Core Controls</a:t>
            </a:r>
          </a:p>
          <a:p>
            <a:r>
              <a:rPr lang="en-US" dirty="0" smtClean="0"/>
              <a:t>WPF Data Binding Model</a:t>
            </a:r>
          </a:p>
          <a:p>
            <a:r>
              <a:rPr lang="en-US" dirty="0" smtClean="0"/>
              <a:t>WPF Animation &amp; Styles</a:t>
            </a:r>
          </a:p>
          <a:p>
            <a:r>
              <a:rPr lang="en-US" dirty="0" smtClean="0"/>
              <a:t>Expert’s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WPF? 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Framework for easy, flexible &amp; dynamic UI </a:t>
            </a:r>
          </a:p>
          <a:p>
            <a:r>
              <a:rPr lang="en-US" sz="3600" dirty="0" smtClean="0"/>
              <a:t>Based on a mark-up language - </a:t>
            </a:r>
            <a:r>
              <a:rPr lang="en-US" sz="3600" b="1" dirty="0" smtClean="0"/>
              <a:t>X</a:t>
            </a:r>
            <a:r>
              <a:rPr lang="en-US" sz="3600" dirty="0" smtClean="0"/>
              <a:t>A</a:t>
            </a:r>
            <a:r>
              <a:rPr lang="en-US" sz="3600" b="1" dirty="0" smtClean="0"/>
              <a:t>ML</a:t>
            </a:r>
            <a:endParaRPr lang="en-US" sz="3600" dirty="0" smtClean="0"/>
          </a:p>
          <a:p>
            <a:r>
              <a:rPr lang="en-US" sz="3600" dirty="0" smtClean="0"/>
              <a:t>Not only for Desktops </a:t>
            </a:r>
          </a:p>
          <a:p>
            <a:r>
              <a:rPr lang="en-US" sz="3600" dirty="0" smtClean="0"/>
              <a:t>(Windows Store, Windows Phone 7/8)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414" y="1772816"/>
            <a:ext cx="9001000" cy="4351769"/>
          </a:xfrm>
          <a:prstGeom prst="rect">
            <a:avLst/>
          </a:prstGeom>
        </p:spPr>
      </p:pic>
      <p:pic>
        <p:nvPicPr>
          <p:cNvPr id="4" name="ok-google-wp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34972" y="58197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4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0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really, what it is?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XAML based files for UI rendering.</a:t>
            </a:r>
          </a:p>
          <a:p>
            <a:r>
              <a:rPr lang="en-US" dirty="0" smtClean="0"/>
              <a:t>Backed up by your </a:t>
            </a:r>
            <a:r>
              <a:rPr lang="en-US" dirty="0" err="1" smtClean="0"/>
              <a:t>.Net</a:t>
            </a:r>
            <a:r>
              <a:rPr lang="en-US" dirty="0" smtClean="0"/>
              <a:t> code files (C#,VB..)</a:t>
            </a:r>
          </a:p>
          <a:p>
            <a:endParaRPr lang="en-US" dirty="0" smtClean="0"/>
          </a:p>
          <a:p>
            <a:r>
              <a:rPr lang="en-US" dirty="0" smtClean="0"/>
              <a:t>WPF makes all of these work together like magic..</a:t>
            </a:r>
          </a:p>
          <a:p>
            <a:r>
              <a:rPr lang="en-US" dirty="0" smtClean="0"/>
              <a:t>+ much more cool stuff you can do real quick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7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New </a:t>
            </a:r>
            <a:r>
              <a:rPr lang="en-US" dirty="0" smtClean="0"/>
              <a:t>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Project Files</a:t>
            </a:r>
          </a:p>
          <a:p>
            <a:endParaRPr lang="en-US" dirty="0"/>
          </a:p>
          <a:p>
            <a:r>
              <a:rPr lang="en-US" dirty="0" smtClean="0"/>
              <a:t>The WPF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6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XAML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49796" y="1628800"/>
            <a:ext cx="3715817" cy="45434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XML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Define  UI Controls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Define their properties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Make rules and dependencies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44" y="2060848"/>
            <a:ext cx="5893722" cy="3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XAML Intro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 XAML coding</a:t>
            </a:r>
          </a:p>
          <a:p>
            <a:endParaRPr lang="en-US" dirty="0"/>
          </a:p>
          <a:p>
            <a:r>
              <a:rPr lang="en-US" dirty="0" smtClean="0"/>
              <a:t>Basic Controls</a:t>
            </a:r>
          </a:p>
          <a:p>
            <a:endParaRPr lang="en-US" dirty="0"/>
          </a:p>
          <a:p>
            <a:r>
              <a:rPr lang="en-US" dirty="0" smtClean="0"/>
              <a:t>Basic </a:t>
            </a:r>
          </a:p>
        </p:txBody>
      </p:sp>
    </p:spTree>
    <p:extLst>
      <p:ext uri="{BB962C8B-B14F-4D97-AF65-F5344CB8AC3E}">
        <p14:creationId xmlns:p14="http://schemas.microsoft.com/office/powerpoint/2010/main" val="30371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3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WPF Core </a:t>
            </a:r>
            <a:r>
              <a:rPr lang="en-US" sz="6000" dirty="0" smtClean="0"/>
              <a:t>Controls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Common</a:t>
            </a:r>
          </a:p>
          <a:p>
            <a:pPr marL="0" indent="0" algn="ctr">
              <a:buNone/>
            </a:pPr>
            <a:r>
              <a:rPr lang="en-US" sz="4400" dirty="0" smtClean="0"/>
              <a:t>Panels</a:t>
            </a:r>
          </a:p>
          <a:p>
            <a:pPr marL="0" indent="0" algn="ctr">
              <a:buNone/>
            </a:pPr>
            <a:r>
              <a:rPr lang="en-US" sz="4400" dirty="0" smtClean="0"/>
              <a:t>Custom </a:t>
            </a:r>
          </a:p>
        </p:txBody>
      </p:sp>
    </p:spTree>
    <p:extLst>
      <p:ext uri="{BB962C8B-B14F-4D97-AF65-F5344CB8AC3E}">
        <p14:creationId xmlns:p14="http://schemas.microsoft.com/office/powerpoint/2010/main" val="17768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Data Binding Model</a:t>
            </a:r>
            <a:endParaRPr lang="en-US" dirty="0"/>
          </a:p>
        </p:txBody>
      </p:sp>
      <p:pic>
        <p:nvPicPr>
          <p:cNvPr id="7" name="Picture 2" descr="http://www.silverlightshow.net/Storage/Users/zoltan.arvai/MVVM_pattern_diagram%5B1%5D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1916832"/>
            <a:ext cx="447611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8038628" y="1556792"/>
            <a:ext cx="3715817" cy="45434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MVVM 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 interacts with the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App Logic changes the</a:t>
            </a:r>
            <a:r>
              <a:rPr lang="en-US" sz="2800" dirty="0"/>
              <a:t> Model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Keep it sync 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340</Words>
  <Application>Microsoft Office PowerPoint</Application>
  <PresentationFormat>Custom</PresentationFormat>
  <Paragraphs>107</Paragraphs>
  <Slides>13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Chalkboard 16x9</vt:lpstr>
      <vt:lpstr>Intro to WPF  (or Windows Presentation Foundation )</vt:lpstr>
      <vt:lpstr>This intro will cover</vt:lpstr>
      <vt:lpstr>What is WPF?  </vt:lpstr>
      <vt:lpstr>Now really, what it is?</vt:lpstr>
      <vt:lpstr>1st Demo</vt:lpstr>
      <vt:lpstr>What is  XAML ?</vt:lpstr>
      <vt:lpstr>Demo 2 – XAML Intro</vt:lpstr>
      <vt:lpstr>Demo 3 </vt:lpstr>
      <vt:lpstr>WPF Data Binding Model</vt:lpstr>
      <vt:lpstr>Demo 4</vt:lpstr>
      <vt:lpstr>Demo 5 </vt:lpstr>
      <vt:lpstr>Expert Tips 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2015-01-26T17:39:52Z</dcterms:created>
  <dcterms:modified xsi:type="dcterms:W3CDTF">2015-01-27T00:33:20Z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