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7"/>
  </p:notesMasterIdLst>
  <p:sldIdLst>
    <p:sldId id="256" r:id="rId2"/>
    <p:sldId id="258" r:id="rId3"/>
    <p:sldId id="261" r:id="rId4"/>
    <p:sldId id="262" r:id="rId5"/>
    <p:sldId id="302" r:id="rId6"/>
    <p:sldId id="303" r:id="rId7"/>
    <p:sldId id="26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</p:sldIdLst>
  <p:sldSz cx="9144000" cy="5143500" type="screen16x9"/>
  <p:notesSz cx="6858000" cy="9144000"/>
  <p:embeddedFontLst>
    <p:embeddedFont>
      <p:font typeface="Archivo" panose="020B0604020202020204" charset="0"/>
      <p:regular r:id="rId28"/>
      <p:bold r:id="rId29"/>
      <p:italic r:id="rId30"/>
      <p:boldItalic r:id="rId31"/>
    </p:embeddedFont>
    <p:embeddedFont>
      <p:font typeface="Archivo Black" panose="020B0604020202020204" charset="0"/>
      <p:bold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DM Sans" panose="020B0604020202020204" charset="0"/>
      <p:regular r:id="rId38"/>
      <p:bold r:id="rId39"/>
      <p:italic r:id="rId40"/>
      <p:boldItalic r:id="rId41"/>
    </p:embeddedFont>
    <p:embeddedFont>
      <p:font typeface="Manrope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F87DC4-3E9A-4BEE-94E0-E2671FDC6382}">
  <a:tblStyle styleId="{06F87DC4-3E9A-4BEE-94E0-E2671FDC63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234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501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969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980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012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63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25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53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646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280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790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346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931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135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55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0f4d7b453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0f4d7b453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6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8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dfe0b786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dfe0b786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16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05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9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33575" y="1967892"/>
            <a:ext cx="3932700" cy="13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3660304" y="399825"/>
            <a:ext cx="1309796" cy="257750"/>
            <a:chOff x="-6337521" y="4362225"/>
            <a:chExt cx="1309796" cy="257750"/>
          </a:xfrm>
        </p:grpSpPr>
        <p:sp>
          <p:nvSpPr>
            <p:cNvPr id="18" name="Google Shape;18;p3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66" name="Google Shape;66;p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7" name="Google Shape;67;p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78" name="Google Shape;78;p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713225" y="1488300"/>
            <a:ext cx="4684200" cy="21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6" name="Google Shape;106;p8"/>
          <p:cNvSpPr>
            <a:spLocks noGrp="1"/>
          </p:cNvSpPr>
          <p:nvPr>
            <p:ph type="pic" idx="2"/>
          </p:nvPr>
        </p:nvSpPr>
        <p:spPr>
          <a:xfrm>
            <a:off x="5397500" y="1055100"/>
            <a:ext cx="3033300" cy="30333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7" name="Google Shape;107;p8"/>
          <p:cNvGrpSpPr/>
          <p:nvPr/>
        </p:nvGrpSpPr>
        <p:grpSpPr>
          <a:xfrm>
            <a:off x="2669704" y="539500"/>
            <a:ext cx="1309796" cy="257750"/>
            <a:chOff x="-6337521" y="4362225"/>
            <a:chExt cx="1309796" cy="257750"/>
          </a:xfrm>
        </p:grpSpPr>
        <p:sp>
          <p:nvSpPr>
            <p:cNvPr id="108" name="Google Shape;108;p8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1578601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2"/>
          </p:nvPr>
        </p:nvSpPr>
        <p:spPr>
          <a:xfrm>
            <a:off x="1578601" y="395423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3"/>
          </p:nvPr>
        </p:nvSpPr>
        <p:spPr>
          <a:xfrm>
            <a:off x="5534500" y="395420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534500" y="22969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15786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1578600" y="3290939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4"/>
          </p:nvPr>
        </p:nvSpPr>
        <p:spPr>
          <a:xfrm>
            <a:off x="5534500" y="3290901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534500" y="1633675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527475" y="-437123"/>
            <a:ext cx="2304049" cy="2076084"/>
            <a:chOff x="7527475" y="-437123"/>
            <a:chExt cx="2304049" cy="2076084"/>
          </a:xfrm>
        </p:grpSpPr>
        <p:sp>
          <p:nvSpPr>
            <p:cNvPr id="173" name="Google Shape;173;p13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>
              <a:off x="7527475" y="-190576"/>
              <a:ext cx="2304049" cy="1829537"/>
              <a:chOff x="7267300" y="-366311"/>
              <a:chExt cx="2304049" cy="1829537"/>
            </a:xfrm>
          </p:grpSpPr>
          <p:sp>
            <p:nvSpPr>
              <p:cNvPr id="175" name="Google Shape;175;p13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" name="Google Shape;178;p13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1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2"/>
          </p:nvPr>
        </p:nvSpPr>
        <p:spPr>
          <a:xfrm>
            <a:off x="3484421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3"/>
          </p:nvPr>
        </p:nvSpPr>
        <p:spPr>
          <a:xfrm>
            <a:off x="6031148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7" name="Google Shape;277;p18"/>
          <p:cNvGrpSpPr/>
          <p:nvPr/>
        </p:nvGrpSpPr>
        <p:grpSpPr>
          <a:xfrm>
            <a:off x="7527475" y="-437123"/>
            <a:ext cx="2304049" cy="2076084"/>
            <a:chOff x="7527475" y="-437123"/>
            <a:chExt cx="2304049" cy="2076084"/>
          </a:xfrm>
        </p:grpSpPr>
        <p:sp>
          <p:nvSpPr>
            <p:cNvPr id="278" name="Google Shape;278;p18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18"/>
            <p:cNvGrpSpPr/>
            <p:nvPr/>
          </p:nvGrpSpPr>
          <p:grpSpPr>
            <a:xfrm>
              <a:off x="7527475" y="-190576"/>
              <a:ext cx="2304049" cy="1829537"/>
              <a:chOff x="7267300" y="-366311"/>
              <a:chExt cx="2304049" cy="1829537"/>
            </a:xfrm>
          </p:grpSpPr>
          <p:sp>
            <p:nvSpPr>
              <p:cNvPr id="280" name="Google Shape;280;p18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" name="Google Shape;283;p18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3917102" y="4514625"/>
            <a:ext cx="1309796" cy="257750"/>
            <a:chOff x="-6337521" y="4362225"/>
            <a:chExt cx="1309796" cy="257750"/>
          </a:xfrm>
        </p:grpSpPr>
        <p:sp>
          <p:nvSpPr>
            <p:cNvPr id="285" name="Google Shape;285;p18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5"/>
          <p:cNvGrpSpPr/>
          <p:nvPr/>
        </p:nvGrpSpPr>
        <p:grpSpPr>
          <a:xfrm>
            <a:off x="7267300" y="-374475"/>
            <a:ext cx="2456449" cy="5138686"/>
            <a:chOff x="7267300" y="-374475"/>
            <a:chExt cx="2456449" cy="5138686"/>
          </a:xfrm>
        </p:grpSpPr>
        <p:grpSp>
          <p:nvGrpSpPr>
            <p:cNvPr id="410" name="Google Shape;410;p25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411" name="Google Shape;411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25"/>
            <p:cNvGrpSpPr/>
            <p:nvPr/>
          </p:nvGrpSpPr>
          <p:grpSpPr>
            <a:xfrm>
              <a:off x="7267300" y="-374475"/>
              <a:ext cx="2456449" cy="1917411"/>
              <a:chOff x="7267300" y="-366311"/>
              <a:chExt cx="2456449" cy="1917411"/>
            </a:xfrm>
          </p:grpSpPr>
          <p:sp>
            <p:nvSpPr>
              <p:cNvPr id="422" name="Google Shape;422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26"/>
          <p:cNvGrpSpPr/>
          <p:nvPr/>
        </p:nvGrpSpPr>
        <p:grpSpPr>
          <a:xfrm>
            <a:off x="7267300" y="387525"/>
            <a:ext cx="2456449" cy="5138686"/>
            <a:chOff x="7267300" y="387525"/>
            <a:chExt cx="2456449" cy="5138686"/>
          </a:xfrm>
        </p:grpSpPr>
        <p:grpSp>
          <p:nvGrpSpPr>
            <p:cNvPr id="428" name="Google Shape;428;p26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429" name="Google Shape;429;p26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6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6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6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6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6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6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6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26"/>
            <p:cNvGrpSpPr/>
            <p:nvPr/>
          </p:nvGrpSpPr>
          <p:grpSpPr>
            <a:xfrm rot="10800000" flipH="1">
              <a:off x="7267300" y="3608800"/>
              <a:ext cx="2456449" cy="1917411"/>
              <a:chOff x="7267300" y="-366311"/>
              <a:chExt cx="2456449" cy="1917411"/>
            </a:xfrm>
          </p:grpSpPr>
          <p:sp>
            <p:nvSpPr>
              <p:cNvPr id="440" name="Google Shape;440;p26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6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6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6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8" r:id="rId5"/>
    <p:sldLayoutId id="2147483659" r:id="rId6"/>
    <p:sldLayoutId id="2147483664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/>
          <p:nvPr/>
        </p:nvSpPr>
        <p:spPr>
          <a:xfrm flipH="1">
            <a:off x="4714200" y="783325"/>
            <a:ext cx="4429800" cy="4367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0"/>
          <p:cNvSpPr/>
          <p:nvPr/>
        </p:nvSpPr>
        <p:spPr>
          <a:xfrm rot="-2700000">
            <a:off x="7675121" y="1303413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0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a typeface="Archivo"/>
              </a:rPr>
              <a:t>Usaha Kecil</a:t>
            </a:r>
            <a:br>
              <a:rPr lang="en" dirty="0">
                <a:ea typeface="Archivo"/>
              </a:rPr>
            </a:br>
            <a:r>
              <a:rPr lang="en" dirty="0">
                <a:latin typeface="Archivo"/>
                <a:ea typeface="Archivo"/>
                <a:cs typeface="Archivo"/>
                <a:sym typeface="Archivo"/>
              </a:rPr>
              <a:t>Es Mambo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7" name="Google Shape;457;p30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528768" cy="6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Nizar Hadabi Erawan</a:t>
            </a:r>
            <a:endParaRPr dirty="0"/>
          </a:p>
        </p:txBody>
      </p:sp>
      <p:sp>
        <p:nvSpPr>
          <p:cNvPr id="458" name="Google Shape;458;p30"/>
          <p:cNvSpPr/>
          <p:nvPr/>
        </p:nvSpPr>
        <p:spPr>
          <a:xfrm rot="-2699590">
            <a:off x="4984509" y="3275203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0"/>
          <p:cNvSpPr/>
          <p:nvPr/>
        </p:nvSpPr>
        <p:spPr>
          <a:xfrm rot="-2699590">
            <a:off x="7108289" y="2092651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0"/>
          <p:cNvSpPr/>
          <p:nvPr/>
        </p:nvSpPr>
        <p:spPr>
          <a:xfrm rot="-2699590">
            <a:off x="6792716" y="1243005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0"/>
          <p:cNvSpPr/>
          <p:nvPr/>
        </p:nvSpPr>
        <p:spPr>
          <a:xfrm rot="-2699590">
            <a:off x="5127485" y="3849460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463" name="Google Shape;463;p3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" name="Google Shape;474;p30"/>
          <p:cNvSpPr/>
          <p:nvPr/>
        </p:nvSpPr>
        <p:spPr>
          <a:xfrm rot="-2700000">
            <a:off x="5941284" y="422739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643689" y="2814981"/>
            <a:ext cx="1596600" cy="1596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28EB855-32A9-44A5-9DCF-79133C5EA324}"/>
              </a:ext>
            </a:extLst>
          </p:cNvPr>
          <p:cNvSpPr/>
          <p:nvPr/>
        </p:nvSpPr>
        <p:spPr>
          <a:xfrm>
            <a:off x="5415503" y="1041504"/>
            <a:ext cx="3033300" cy="3072619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A7777-0417-47B4-8F31-1D031DE162DD}"/>
              </a:ext>
            </a:extLst>
          </p:cNvPr>
          <p:cNvGrpSpPr/>
          <p:nvPr/>
        </p:nvGrpSpPr>
        <p:grpSpPr>
          <a:xfrm>
            <a:off x="332057" y="303546"/>
            <a:ext cx="710100" cy="513900"/>
            <a:chOff x="1822625" y="2050025"/>
            <a:chExt cx="710100" cy="513900"/>
          </a:xfrm>
        </p:grpSpPr>
        <p:sp>
          <p:nvSpPr>
            <p:cNvPr id="7" name="Google Shape;569;p37">
              <a:extLst>
                <a:ext uri="{FF2B5EF4-FFF2-40B4-BE49-F238E27FC236}">
                  <a16:creationId xmlns:a16="http://schemas.microsoft.com/office/drawing/2014/main" id="{E8F9EC19-99FA-4C35-B04E-A7FA0B97F26B}"/>
                </a:ext>
              </a:extLst>
            </p:cNvPr>
            <p:cNvSpPr/>
            <p:nvPr/>
          </p:nvSpPr>
          <p:spPr>
            <a:xfrm>
              <a:off x="1822625" y="20500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593;p37">
              <a:extLst>
                <a:ext uri="{FF2B5EF4-FFF2-40B4-BE49-F238E27FC236}">
                  <a16:creationId xmlns:a16="http://schemas.microsoft.com/office/drawing/2014/main" id="{76A34E4D-F747-4799-98ED-A528CD3989D4}"/>
                </a:ext>
              </a:extLst>
            </p:cNvPr>
            <p:cNvGrpSpPr/>
            <p:nvPr/>
          </p:nvGrpSpPr>
          <p:grpSpPr>
            <a:xfrm>
              <a:off x="2032169" y="2163741"/>
              <a:ext cx="291920" cy="286112"/>
              <a:chOff x="-60988625" y="3740800"/>
              <a:chExt cx="316650" cy="310350"/>
            </a:xfrm>
          </p:grpSpPr>
          <p:sp>
            <p:nvSpPr>
              <p:cNvPr id="9" name="Google Shape;594;p37">
                <a:extLst>
                  <a:ext uri="{FF2B5EF4-FFF2-40B4-BE49-F238E27FC236}">
                    <a16:creationId xmlns:a16="http://schemas.microsoft.com/office/drawing/2014/main" id="{F662D1F5-3542-4460-93A9-011A5B01A82C}"/>
                  </a:ext>
                </a:extLst>
              </p:cNvPr>
              <p:cNvSpPr/>
              <p:nvPr/>
            </p:nvSpPr>
            <p:spPr>
              <a:xfrm>
                <a:off x="-60988625" y="3740800"/>
                <a:ext cx="311125" cy="3103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14" extrusionOk="0">
                    <a:moveTo>
                      <a:pt x="7026" y="1670"/>
                    </a:moveTo>
                    <a:cubicBezTo>
                      <a:pt x="7278" y="1670"/>
                      <a:pt x="7467" y="1859"/>
                      <a:pt x="7467" y="2111"/>
                    </a:cubicBezTo>
                    <a:cubicBezTo>
                      <a:pt x="7467" y="2332"/>
                      <a:pt x="7278" y="2490"/>
                      <a:pt x="7026" y="2490"/>
                    </a:cubicBezTo>
                    <a:lnTo>
                      <a:pt x="2080" y="2490"/>
                    </a:lnTo>
                    <a:cubicBezTo>
                      <a:pt x="1828" y="2490"/>
                      <a:pt x="1639" y="2300"/>
                      <a:pt x="1639" y="2111"/>
                    </a:cubicBezTo>
                    <a:cubicBezTo>
                      <a:pt x="1639" y="1828"/>
                      <a:pt x="1828" y="1670"/>
                      <a:pt x="2080" y="1670"/>
                    </a:cubicBezTo>
                    <a:close/>
                    <a:moveTo>
                      <a:pt x="7026" y="4159"/>
                    </a:moveTo>
                    <a:cubicBezTo>
                      <a:pt x="7278" y="4159"/>
                      <a:pt x="7467" y="4348"/>
                      <a:pt x="7467" y="4537"/>
                    </a:cubicBezTo>
                    <a:cubicBezTo>
                      <a:pt x="7467" y="4789"/>
                      <a:pt x="7278" y="4978"/>
                      <a:pt x="7026" y="4978"/>
                    </a:cubicBezTo>
                    <a:lnTo>
                      <a:pt x="2080" y="4978"/>
                    </a:lnTo>
                    <a:cubicBezTo>
                      <a:pt x="1828" y="4978"/>
                      <a:pt x="1639" y="4789"/>
                      <a:pt x="1639" y="4537"/>
                    </a:cubicBezTo>
                    <a:cubicBezTo>
                      <a:pt x="1639" y="4317"/>
                      <a:pt x="1828" y="4159"/>
                      <a:pt x="2080" y="4159"/>
                    </a:cubicBezTo>
                    <a:close/>
                    <a:moveTo>
                      <a:pt x="7026" y="6648"/>
                    </a:moveTo>
                    <a:cubicBezTo>
                      <a:pt x="7278" y="6648"/>
                      <a:pt x="7467" y="6837"/>
                      <a:pt x="7467" y="7058"/>
                    </a:cubicBezTo>
                    <a:cubicBezTo>
                      <a:pt x="7467" y="7310"/>
                      <a:pt x="7278" y="7467"/>
                      <a:pt x="7026" y="7467"/>
                    </a:cubicBezTo>
                    <a:lnTo>
                      <a:pt x="2080" y="7467"/>
                    </a:lnTo>
                    <a:cubicBezTo>
                      <a:pt x="1828" y="7467"/>
                      <a:pt x="1639" y="7278"/>
                      <a:pt x="1639" y="7058"/>
                    </a:cubicBezTo>
                    <a:cubicBezTo>
                      <a:pt x="1639" y="6806"/>
                      <a:pt x="1828" y="6648"/>
                      <a:pt x="2080" y="6648"/>
                    </a:cubicBezTo>
                    <a:close/>
                    <a:moveTo>
                      <a:pt x="7026" y="9106"/>
                    </a:moveTo>
                    <a:cubicBezTo>
                      <a:pt x="7278" y="9106"/>
                      <a:pt x="7467" y="9295"/>
                      <a:pt x="7467" y="9515"/>
                    </a:cubicBezTo>
                    <a:cubicBezTo>
                      <a:pt x="7467" y="9736"/>
                      <a:pt x="7278" y="9893"/>
                      <a:pt x="7026" y="9893"/>
                    </a:cubicBezTo>
                    <a:lnTo>
                      <a:pt x="2080" y="9893"/>
                    </a:lnTo>
                    <a:cubicBezTo>
                      <a:pt x="1828" y="9893"/>
                      <a:pt x="1639" y="9704"/>
                      <a:pt x="1639" y="9515"/>
                    </a:cubicBezTo>
                    <a:cubicBezTo>
                      <a:pt x="1639" y="9263"/>
                      <a:pt x="1828" y="9106"/>
                      <a:pt x="2080" y="9106"/>
                    </a:cubicBezTo>
                    <a:close/>
                    <a:moveTo>
                      <a:pt x="11500" y="10775"/>
                    </a:moveTo>
                    <a:cubicBezTo>
                      <a:pt x="11342" y="11248"/>
                      <a:pt x="10870" y="11594"/>
                      <a:pt x="10303" y="11594"/>
                    </a:cubicBezTo>
                    <a:cubicBezTo>
                      <a:pt x="9767" y="11594"/>
                      <a:pt x="9326" y="11248"/>
                      <a:pt x="9137" y="10775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29"/>
                    </a:cubicBezTo>
                    <a:lnTo>
                      <a:pt x="32" y="10334"/>
                    </a:lnTo>
                    <a:cubicBezTo>
                      <a:pt x="0" y="11468"/>
                      <a:pt x="946" y="12414"/>
                      <a:pt x="2080" y="12414"/>
                    </a:cubicBezTo>
                    <a:lnTo>
                      <a:pt x="10334" y="12414"/>
                    </a:lnTo>
                    <a:cubicBezTo>
                      <a:pt x="11500" y="12414"/>
                      <a:pt x="12445" y="11468"/>
                      <a:pt x="12445" y="10334"/>
                    </a:cubicBezTo>
                    <a:cubicBezTo>
                      <a:pt x="12445" y="10082"/>
                      <a:pt x="12224" y="9893"/>
                      <a:pt x="12004" y="9893"/>
                    </a:cubicBezTo>
                    <a:lnTo>
                      <a:pt x="9074" y="9893"/>
                    </a:lnTo>
                    <a:lnTo>
                      <a:pt x="9074" y="1229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95;p37">
                <a:extLst>
                  <a:ext uri="{FF2B5EF4-FFF2-40B4-BE49-F238E27FC236}">
                    <a16:creationId xmlns:a16="http://schemas.microsoft.com/office/drawing/2014/main" id="{1CC55145-2269-4637-A9E9-118CA6D8B0E2}"/>
                  </a:ext>
                </a:extLst>
              </p:cNvPr>
              <p:cNvSpPr/>
              <p:nvPr/>
            </p:nvSpPr>
            <p:spPr>
              <a:xfrm>
                <a:off x="-60742100" y="3920375"/>
                <a:ext cx="685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207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009" y="1986"/>
                    </a:lnTo>
                    <a:cubicBezTo>
                      <a:pt x="1103" y="2080"/>
                      <a:pt x="1261" y="2206"/>
                      <a:pt x="1418" y="2206"/>
                    </a:cubicBezTo>
                    <a:cubicBezTo>
                      <a:pt x="1576" y="2206"/>
                      <a:pt x="1733" y="2143"/>
                      <a:pt x="1796" y="1986"/>
                    </a:cubicBezTo>
                    <a:lnTo>
                      <a:pt x="2741" y="32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96;p37">
                <a:extLst>
                  <a:ext uri="{FF2B5EF4-FFF2-40B4-BE49-F238E27FC236}">
                    <a16:creationId xmlns:a16="http://schemas.microsoft.com/office/drawing/2014/main" id="{FD25E9B9-99D3-4DEC-89CB-6D9C240D86BC}"/>
                  </a:ext>
                </a:extLst>
              </p:cNvPr>
              <p:cNvSpPr/>
              <p:nvPr/>
            </p:nvSpPr>
            <p:spPr>
              <a:xfrm>
                <a:off x="-60740525" y="3741600"/>
                <a:ext cx="68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6333" extrusionOk="0">
                    <a:moveTo>
                      <a:pt x="1796" y="819"/>
                    </a:moveTo>
                    <a:cubicBezTo>
                      <a:pt x="1891" y="819"/>
                      <a:pt x="1922" y="882"/>
                      <a:pt x="1922" y="945"/>
                    </a:cubicBezTo>
                    <a:lnTo>
                      <a:pt x="1922" y="1638"/>
                    </a:lnTo>
                    <a:lnTo>
                      <a:pt x="820" y="1638"/>
                    </a:lnTo>
                    <a:lnTo>
                      <a:pt x="820" y="945"/>
                    </a:lnTo>
                    <a:cubicBezTo>
                      <a:pt x="820" y="851"/>
                      <a:pt x="883" y="819"/>
                      <a:pt x="977" y="819"/>
                    </a:cubicBezTo>
                    <a:close/>
                    <a:moveTo>
                      <a:pt x="977" y="0"/>
                    </a:moveTo>
                    <a:cubicBezTo>
                      <a:pt x="410" y="0"/>
                      <a:pt x="1" y="410"/>
                      <a:pt x="1" y="945"/>
                    </a:cubicBezTo>
                    <a:lnTo>
                      <a:pt x="1" y="6333"/>
                    </a:lnTo>
                    <a:lnTo>
                      <a:pt x="2741" y="6333"/>
                    </a:lnTo>
                    <a:lnTo>
                      <a:pt x="2741" y="945"/>
                    </a:lnTo>
                    <a:cubicBezTo>
                      <a:pt x="2741" y="410"/>
                      <a:pt x="230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97F201B-F534-419A-85F5-0F8BB0C44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22651"/>
              </p:ext>
            </p:extLst>
          </p:nvPr>
        </p:nvGraphicFramePr>
        <p:xfrm>
          <a:off x="1115468" y="991098"/>
          <a:ext cx="6913064" cy="3590962"/>
        </p:xfrm>
        <a:graphic>
          <a:graphicData uri="http://schemas.openxmlformats.org/drawingml/2006/table">
            <a:tbl>
              <a:tblPr firstRow="1" bandRow="1">
                <a:tableStyleId>{06F87DC4-3E9A-4BEE-94E0-E2671FDC6382}</a:tableStyleId>
              </a:tblPr>
              <a:tblGrid>
                <a:gridCol w="1238917">
                  <a:extLst>
                    <a:ext uri="{9D8B030D-6E8A-4147-A177-3AD203B41FA5}">
                      <a16:colId xmlns:a16="http://schemas.microsoft.com/office/drawing/2014/main" val="758602249"/>
                    </a:ext>
                  </a:extLst>
                </a:gridCol>
                <a:gridCol w="1963694">
                  <a:extLst>
                    <a:ext uri="{9D8B030D-6E8A-4147-A177-3AD203B41FA5}">
                      <a16:colId xmlns:a16="http://schemas.microsoft.com/office/drawing/2014/main" val="47931093"/>
                    </a:ext>
                  </a:extLst>
                </a:gridCol>
                <a:gridCol w="1010934">
                  <a:extLst>
                    <a:ext uri="{9D8B030D-6E8A-4147-A177-3AD203B41FA5}">
                      <a16:colId xmlns:a16="http://schemas.microsoft.com/office/drawing/2014/main" val="1794005445"/>
                    </a:ext>
                  </a:extLst>
                </a:gridCol>
                <a:gridCol w="1460602">
                  <a:extLst>
                    <a:ext uri="{9D8B030D-6E8A-4147-A177-3AD203B41FA5}">
                      <a16:colId xmlns:a16="http://schemas.microsoft.com/office/drawing/2014/main" val="591265895"/>
                    </a:ext>
                  </a:extLst>
                </a:gridCol>
                <a:gridCol w="1238917">
                  <a:extLst>
                    <a:ext uri="{9D8B030D-6E8A-4147-A177-3AD203B41FA5}">
                      <a16:colId xmlns:a16="http://schemas.microsoft.com/office/drawing/2014/main" val="784406096"/>
                    </a:ext>
                  </a:extLst>
                </a:gridCol>
              </a:tblGrid>
              <a:tr h="62626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Bahan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Baku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Kebutuhan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 Es Mambo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Harga Total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Jumlah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 Mambo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Harga per Es Mambo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285757"/>
                  </a:ext>
                </a:extLst>
              </a:tr>
              <a:tr h="48600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Susu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Kental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Manis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Sachet (40g / Sachet)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10000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91704"/>
                  </a:ext>
                </a:extLst>
              </a:tr>
              <a:tr h="322202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Santan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bks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3000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100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74109"/>
                  </a:ext>
                </a:extLst>
              </a:tr>
              <a:tr h="3222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Gula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Pasir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250g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4000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50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0509"/>
                  </a:ext>
                </a:extLst>
              </a:tr>
              <a:tr h="4860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Plastik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Kemasan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4000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40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730109"/>
                  </a:ext>
                </a:extLst>
              </a:tr>
              <a:tr h="4860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Tepung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Maizena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g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6000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100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875544"/>
                  </a:ext>
                </a:extLst>
              </a:tr>
              <a:tr h="44360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Glaze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Cokelat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bks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10000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pcs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300</a:t>
                      </a:r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850462"/>
                  </a:ext>
                </a:extLst>
              </a:tr>
              <a:tr h="32220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Harga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 890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04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83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D2B6424-A4B5-4828-A71B-3F4DA575DDBA}"/>
              </a:ext>
            </a:extLst>
          </p:cNvPr>
          <p:cNvGrpSpPr/>
          <p:nvPr/>
        </p:nvGrpSpPr>
        <p:grpSpPr>
          <a:xfrm>
            <a:off x="332057" y="282372"/>
            <a:ext cx="710100" cy="513900"/>
            <a:chOff x="1670225" y="1897625"/>
            <a:chExt cx="710100" cy="513900"/>
          </a:xfrm>
        </p:grpSpPr>
        <p:sp>
          <p:nvSpPr>
            <p:cNvPr id="19" name="Google Shape;569;p37">
              <a:extLst>
                <a:ext uri="{FF2B5EF4-FFF2-40B4-BE49-F238E27FC236}">
                  <a16:creationId xmlns:a16="http://schemas.microsoft.com/office/drawing/2014/main" id="{A9B9DECD-3F2D-4AE8-8526-0E572A5ED466}"/>
                </a:ext>
              </a:extLst>
            </p:cNvPr>
            <p:cNvSpPr/>
            <p:nvPr/>
          </p:nvSpPr>
          <p:spPr>
            <a:xfrm>
              <a:off x="1670225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" name="Google Shape;593;p37">
              <a:extLst>
                <a:ext uri="{FF2B5EF4-FFF2-40B4-BE49-F238E27FC236}">
                  <a16:creationId xmlns:a16="http://schemas.microsoft.com/office/drawing/2014/main" id="{259B25D9-3DBC-4D4E-9383-B15E289D5B85}"/>
                </a:ext>
              </a:extLst>
            </p:cNvPr>
            <p:cNvGrpSpPr/>
            <p:nvPr/>
          </p:nvGrpSpPr>
          <p:grpSpPr>
            <a:xfrm>
              <a:off x="1879769" y="2011341"/>
              <a:ext cx="291920" cy="286112"/>
              <a:chOff x="-60988625" y="3740800"/>
              <a:chExt cx="316650" cy="310350"/>
            </a:xfrm>
          </p:grpSpPr>
          <p:sp>
            <p:nvSpPr>
              <p:cNvPr id="22" name="Google Shape;594;p37">
                <a:extLst>
                  <a:ext uri="{FF2B5EF4-FFF2-40B4-BE49-F238E27FC236}">
                    <a16:creationId xmlns:a16="http://schemas.microsoft.com/office/drawing/2014/main" id="{4AD684CB-436D-419B-93FF-B59066CBDEFD}"/>
                  </a:ext>
                </a:extLst>
              </p:cNvPr>
              <p:cNvSpPr/>
              <p:nvPr/>
            </p:nvSpPr>
            <p:spPr>
              <a:xfrm>
                <a:off x="-60988625" y="3740800"/>
                <a:ext cx="311125" cy="3103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14" extrusionOk="0">
                    <a:moveTo>
                      <a:pt x="7026" y="1670"/>
                    </a:moveTo>
                    <a:cubicBezTo>
                      <a:pt x="7278" y="1670"/>
                      <a:pt x="7467" y="1859"/>
                      <a:pt x="7467" y="2111"/>
                    </a:cubicBezTo>
                    <a:cubicBezTo>
                      <a:pt x="7467" y="2332"/>
                      <a:pt x="7278" y="2490"/>
                      <a:pt x="7026" y="2490"/>
                    </a:cubicBezTo>
                    <a:lnTo>
                      <a:pt x="2080" y="2490"/>
                    </a:lnTo>
                    <a:cubicBezTo>
                      <a:pt x="1828" y="2490"/>
                      <a:pt x="1639" y="2300"/>
                      <a:pt x="1639" y="2111"/>
                    </a:cubicBezTo>
                    <a:cubicBezTo>
                      <a:pt x="1639" y="1828"/>
                      <a:pt x="1828" y="1670"/>
                      <a:pt x="2080" y="1670"/>
                    </a:cubicBezTo>
                    <a:close/>
                    <a:moveTo>
                      <a:pt x="7026" y="4159"/>
                    </a:moveTo>
                    <a:cubicBezTo>
                      <a:pt x="7278" y="4159"/>
                      <a:pt x="7467" y="4348"/>
                      <a:pt x="7467" y="4537"/>
                    </a:cubicBezTo>
                    <a:cubicBezTo>
                      <a:pt x="7467" y="4789"/>
                      <a:pt x="7278" y="4978"/>
                      <a:pt x="7026" y="4978"/>
                    </a:cubicBezTo>
                    <a:lnTo>
                      <a:pt x="2080" y="4978"/>
                    </a:lnTo>
                    <a:cubicBezTo>
                      <a:pt x="1828" y="4978"/>
                      <a:pt x="1639" y="4789"/>
                      <a:pt x="1639" y="4537"/>
                    </a:cubicBezTo>
                    <a:cubicBezTo>
                      <a:pt x="1639" y="4317"/>
                      <a:pt x="1828" y="4159"/>
                      <a:pt x="2080" y="4159"/>
                    </a:cubicBezTo>
                    <a:close/>
                    <a:moveTo>
                      <a:pt x="7026" y="6648"/>
                    </a:moveTo>
                    <a:cubicBezTo>
                      <a:pt x="7278" y="6648"/>
                      <a:pt x="7467" y="6837"/>
                      <a:pt x="7467" y="7058"/>
                    </a:cubicBezTo>
                    <a:cubicBezTo>
                      <a:pt x="7467" y="7310"/>
                      <a:pt x="7278" y="7467"/>
                      <a:pt x="7026" y="7467"/>
                    </a:cubicBezTo>
                    <a:lnTo>
                      <a:pt x="2080" y="7467"/>
                    </a:lnTo>
                    <a:cubicBezTo>
                      <a:pt x="1828" y="7467"/>
                      <a:pt x="1639" y="7278"/>
                      <a:pt x="1639" y="7058"/>
                    </a:cubicBezTo>
                    <a:cubicBezTo>
                      <a:pt x="1639" y="6806"/>
                      <a:pt x="1828" y="6648"/>
                      <a:pt x="2080" y="6648"/>
                    </a:cubicBezTo>
                    <a:close/>
                    <a:moveTo>
                      <a:pt x="7026" y="9106"/>
                    </a:moveTo>
                    <a:cubicBezTo>
                      <a:pt x="7278" y="9106"/>
                      <a:pt x="7467" y="9295"/>
                      <a:pt x="7467" y="9515"/>
                    </a:cubicBezTo>
                    <a:cubicBezTo>
                      <a:pt x="7467" y="9736"/>
                      <a:pt x="7278" y="9893"/>
                      <a:pt x="7026" y="9893"/>
                    </a:cubicBezTo>
                    <a:lnTo>
                      <a:pt x="2080" y="9893"/>
                    </a:lnTo>
                    <a:cubicBezTo>
                      <a:pt x="1828" y="9893"/>
                      <a:pt x="1639" y="9704"/>
                      <a:pt x="1639" y="9515"/>
                    </a:cubicBezTo>
                    <a:cubicBezTo>
                      <a:pt x="1639" y="9263"/>
                      <a:pt x="1828" y="9106"/>
                      <a:pt x="2080" y="9106"/>
                    </a:cubicBezTo>
                    <a:close/>
                    <a:moveTo>
                      <a:pt x="11500" y="10775"/>
                    </a:moveTo>
                    <a:cubicBezTo>
                      <a:pt x="11342" y="11248"/>
                      <a:pt x="10870" y="11594"/>
                      <a:pt x="10303" y="11594"/>
                    </a:cubicBezTo>
                    <a:cubicBezTo>
                      <a:pt x="9767" y="11594"/>
                      <a:pt x="9326" y="11248"/>
                      <a:pt x="9137" y="10775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29"/>
                    </a:cubicBezTo>
                    <a:lnTo>
                      <a:pt x="32" y="10334"/>
                    </a:lnTo>
                    <a:cubicBezTo>
                      <a:pt x="0" y="11468"/>
                      <a:pt x="946" y="12414"/>
                      <a:pt x="2080" y="12414"/>
                    </a:cubicBezTo>
                    <a:lnTo>
                      <a:pt x="10334" y="12414"/>
                    </a:lnTo>
                    <a:cubicBezTo>
                      <a:pt x="11500" y="12414"/>
                      <a:pt x="12445" y="11468"/>
                      <a:pt x="12445" y="10334"/>
                    </a:cubicBezTo>
                    <a:cubicBezTo>
                      <a:pt x="12445" y="10082"/>
                      <a:pt x="12224" y="9893"/>
                      <a:pt x="12004" y="9893"/>
                    </a:cubicBezTo>
                    <a:lnTo>
                      <a:pt x="9074" y="9893"/>
                    </a:lnTo>
                    <a:lnTo>
                      <a:pt x="9074" y="1229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95;p37">
                <a:extLst>
                  <a:ext uri="{FF2B5EF4-FFF2-40B4-BE49-F238E27FC236}">
                    <a16:creationId xmlns:a16="http://schemas.microsoft.com/office/drawing/2014/main" id="{FD5C406E-B699-424F-8385-0652E511A180}"/>
                  </a:ext>
                </a:extLst>
              </p:cNvPr>
              <p:cNvSpPr/>
              <p:nvPr/>
            </p:nvSpPr>
            <p:spPr>
              <a:xfrm>
                <a:off x="-60742100" y="3920375"/>
                <a:ext cx="685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207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009" y="1986"/>
                    </a:lnTo>
                    <a:cubicBezTo>
                      <a:pt x="1103" y="2080"/>
                      <a:pt x="1261" y="2206"/>
                      <a:pt x="1418" y="2206"/>
                    </a:cubicBezTo>
                    <a:cubicBezTo>
                      <a:pt x="1576" y="2206"/>
                      <a:pt x="1733" y="2143"/>
                      <a:pt x="1796" y="1986"/>
                    </a:cubicBezTo>
                    <a:lnTo>
                      <a:pt x="2741" y="32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96;p37">
                <a:extLst>
                  <a:ext uri="{FF2B5EF4-FFF2-40B4-BE49-F238E27FC236}">
                    <a16:creationId xmlns:a16="http://schemas.microsoft.com/office/drawing/2014/main" id="{A2284A01-5D66-441A-974E-75EBCCBA8944}"/>
                  </a:ext>
                </a:extLst>
              </p:cNvPr>
              <p:cNvSpPr/>
              <p:nvPr/>
            </p:nvSpPr>
            <p:spPr>
              <a:xfrm>
                <a:off x="-60740525" y="3741600"/>
                <a:ext cx="68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6333" extrusionOk="0">
                    <a:moveTo>
                      <a:pt x="1796" y="819"/>
                    </a:moveTo>
                    <a:cubicBezTo>
                      <a:pt x="1891" y="819"/>
                      <a:pt x="1922" y="882"/>
                      <a:pt x="1922" y="945"/>
                    </a:cubicBezTo>
                    <a:lnTo>
                      <a:pt x="1922" y="1638"/>
                    </a:lnTo>
                    <a:lnTo>
                      <a:pt x="820" y="1638"/>
                    </a:lnTo>
                    <a:lnTo>
                      <a:pt x="820" y="945"/>
                    </a:lnTo>
                    <a:cubicBezTo>
                      <a:pt x="820" y="851"/>
                      <a:pt x="883" y="819"/>
                      <a:pt x="977" y="819"/>
                    </a:cubicBezTo>
                    <a:close/>
                    <a:moveTo>
                      <a:pt x="977" y="0"/>
                    </a:moveTo>
                    <a:cubicBezTo>
                      <a:pt x="410" y="0"/>
                      <a:pt x="1" y="410"/>
                      <a:pt x="1" y="945"/>
                    </a:cubicBezTo>
                    <a:lnTo>
                      <a:pt x="1" y="6333"/>
                    </a:lnTo>
                    <a:lnTo>
                      <a:pt x="2741" y="6333"/>
                    </a:lnTo>
                    <a:lnTo>
                      <a:pt x="2741" y="945"/>
                    </a:lnTo>
                    <a:cubicBezTo>
                      <a:pt x="2741" y="410"/>
                      <a:pt x="230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768873" y="1495622"/>
            <a:ext cx="7036200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30pcs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30 * 890 = 26.700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Rp.1500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100pcs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100 * 1.500 = 150.000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pengeluaran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buat es Mambo 100 * 890 = 89.000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Mambo = 150.000 – 89.000 = 61.000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4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"/>
          <p:cNvSpPr/>
          <p:nvPr/>
        </p:nvSpPr>
        <p:spPr>
          <a:xfrm>
            <a:off x="6763673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7"/>
          <p:cNvSpPr txBox="1">
            <a:spLocks noGrp="1"/>
          </p:cNvSpPr>
          <p:nvPr>
            <p:ph type="title"/>
          </p:nvPr>
        </p:nvSpPr>
        <p:spPr>
          <a:xfrm>
            <a:off x="1075046" y="17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71" name="Google Shape;571;p37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Harga Pokok Penjualan</a:t>
            </a:r>
            <a:endParaRPr dirty="0"/>
          </a:p>
        </p:txBody>
      </p:sp>
      <p:sp>
        <p:nvSpPr>
          <p:cNvPr id="572" name="Google Shape;572;p37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 Event Point</a:t>
            </a:r>
            <a:endParaRPr dirty="0"/>
          </a:p>
        </p:txBody>
      </p:sp>
      <p:sp>
        <p:nvSpPr>
          <p:cNvPr id="573" name="Google Shape;573;p37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of Investment</a:t>
            </a:r>
            <a:endParaRPr dirty="0"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575" name="Google Shape;575;p37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BEP</a:t>
            </a:r>
            <a:endParaRPr dirty="0"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ROI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7A707-BCAD-461A-AD7A-F1D616D1AA50}"/>
              </a:ext>
            </a:extLst>
          </p:cNvPr>
          <p:cNvGrpSpPr/>
          <p:nvPr/>
        </p:nvGrpSpPr>
        <p:grpSpPr>
          <a:xfrm>
            <a:off x="4216946" y="1897625"/>
            <a:ext cx="710100" cy="513900"/>
            <a:chOff x="4216946" y="1897625"/>
            <a:chExt cx="710100" cy="513900"/>
          </a:xfrm>
        </p:grpSpPr>
        <p:sp>
          <p:nvSpPr>
            <p:cNvPr id="568" name="Google Shape;568;p37"/>
            <p:cNvSpPr/>
            <p:nvPr/>
          </p:nvSpPr>
          <p:spPr>
            <a:xfrm>
              <a:off x="4216946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380612" y="2005098"/>
              <a:ext cx="382768" cy="298991"/>
            </a:xfrm>
            <a:custGeom>
              <a:avLst/>
              <a:gdLst/>
              <a:ahLst/>
              <a:cxnLst/>
              <a:rect l="l" t="t" r="r" b="b"/>
              <a:pathLst>
                <a:path w="12665" h="9893" extrusionOk="0">
                  <a:moveTo>
                    <a:pt x="8538" y="2458"/>
                  </a:moveTo>
                  <a:cubicBezTo>
                    <a:pt x="8758" y="2458"/>
                    <a:pt x="8916" y="2678"/>
                    <a:pt x="8916" y="2899"/>
                  </a:cubicBezTo>
                  <a:lnTo>
                    <a:pt x="8916" y="4569"/>
                  </a:lnTo>
                  <a:cubicBezTo>
                    <a:pt x="8916" y="4789"/>
                    <a:pt x="8727" y="4978"/>
                    <a:pt x="8538" y="4978"/>
                  </a:cubicBezTo>
                  <a:cubicBezTo>
                    <a:pt x="8349" y="4978"/>
                    <a:pt x="8128" y="4789"/>
                    <a:pt x="8128" y="4569"/>
                  </a:cubicBezTo>
                  <a:lnTo>
                    <a:pt x="8128" y="3875"/>
                  </a:lnTo>
                  <a:lnTo>
                    <a:pt x="6364" y="5671"/>
                  </a:lnTo>
                  <a:cubicBezTo>
                    <a:pt x="6285" y="5750"/>
                    <a:pt x="6175" y="5789"/>
                    <a:pt x="6065" y="5789"/>
                  </a:cubicBezTo>
                  <a:cubicBezTo>
                    <a:pt x="5954" y="5789"/>
                    <a:pt x="5844" y="5750"/>
                    <a:pt x="5765" y="5671"/>
                  </a:cubicBezTo>
                  <a:lnTo>
                    <a:pt x="5230" y="5104"/>
                  </a:lnTo>
                  <a:lnTo>
                    <a:pt x="3844" y="6490"/>
                  </a:lnTo>
                  <a:cubicBezTo>
                    <a:pt x="3765" y="6569"/>
                    <a:pt x="3655" y="6608"/>
                    <a:pt x="3544" y="6608"/>
                  </a:cubicBezTo>
                  <a:cubicBezTo>
                    <a:pt x="3434" y="6608"/>
                    <a:pt x="3324" y="6569"/>
                    <a:pt x="3245" y="6490"/>
                  </a:cubicBezTo>
                  <a:cubicBezTo>
                    <a:pt x="3087" y="6333"/>
                    <a:pt x="3087" y="6049"/>
                    <a:pt x="3245" y="5892"/>
                  </a:cubicBezTo>
                  <a:lnTo>
                    <a:pt x="4915" y="4254"/>
                  </a:lnTo>
                  <a:cubicBezTo>
                    <a:pt x="4994" y="4175"/>
                    <a:pt x="5104" y="4135"/>
                    <a:pt x="5214" y="4135"/>
                  </a:cubicBezTo>
                  <a:cubicBezTo>
                    <a:pt x="5324" y="4135"/>
                    <a:pt x="5435" y="4175"/>
                    <a:pt x="5513" y="4254"/>
                  </a:cubicBezTo>
                  <a:lnTo>
                    <a:pt x="6049" y="4789"/>
                  </a:lnTo>
                  <a:lnTo>
                    <a:pt x="7561" y="3308"/>
                  </a:lnTo>
                  <a:lnTo>
                    <a:pt x="6868" y="3308"/>
                  </a:lnTo>
                  <a:cubicBezTo>
                    <a:pt x="6648" y="3308"/>
                    <a:pt x="6490" y="3088"/>
                    <a:pt x="6490" y="2899"/>
                  </a:cubicBezTo>
                  <a:cubicBezTo>
                    <a:pt x="6490" y="2678"/>
                    <a:pt x="6679" y="2458"/>
                    <a:pt x="6868" y="2458"/>
                  </a:cubicBezTo>
                  <a:close/>
                  <a:moveTo>
                    <a:pt x="11814" y="8255"/>
                  </a:moveTo>
                  <a:cubicBezTo>
                    <a:pt x="11814" y="8538"/>
                    <a:pt x="11877" y="9105"/>
                    <a:pt x="11405" y="9105"/>
                  </a:cubicBezTo>
                  <a:lnTo>
                    <a:pt x="1197" y="9105"/>
                  </a:lnTo>
                  <a:cubicBezTo>
                    <a:pt x="977" y="9105"/>
                    <a:pt x="788" y="8885"/>
                    <a:pt x="788" y="8664"/>
                  </a:cubicBezTo>
                  <a:lnTo>
                    <a:pt x="788" y="8255"/>
                  </a:lnTo>
                  <a:close/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7435"/>
                  </a:lnTo>
                  <a:lnTo>
                    <a:pt x="410" y="7435"/>
                  </a:lnTo>
                  <a:cubicBezTo>
                    <a:pt x="189" y="7435"/>
                    <a:pt x="0" y="7625"/>
                    <a:pt x="0" y="7845"/>
                  </a:cubicBezTo>
                  <a:lnTo>
                    <a:pt x="0" y="8664"/>
                  </a:lnTo>
                  <a:cubicBezTo>
                    <a:pt x="0" y="9326"/>
                    <a:pt x="536" y="9893"/>
                    <a:pt x="1260" y="9893"/>
                  </a:cubicBezTo>
                  <a:lnTo>
                    <a:pt x="11436" y="9893"/>
                  </a:lnTo>
                  <a:cubicBezTo>
                    <a:pt x="12129" y="9893"/>
                    <a:pt x="12665" y="9326"/>
                    <a:pt x="12665" y="8664"/>
                  </a:cubicBezTo>
                  <a:lnTo>
                    <a:pt x="12665" y="7845"/>
                  </a:lnTo>
                  <a:cubicBezTo>
                    <a:pt x="12634" y="7593"/>
                    <a:pt x="12444" y="7435"/>
                    <a:pt x="12224" y="7435"/>
                  </a:cubicBezTo>
                  <a:lnTo>
                    <a:pt x="11814" y="7435"/>
                  </a:lnTo>
                  <a:lnTo>
                    <a:pt x="11814" y="1229"/>
                  </a:lnTo>
                  <a:cubicBezTo>
                    <a:pt x="11814" y="536"/>
                    <a:pt x="11247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7"/>
          <p:cNvGrpSpPr/>
          <p:nvPr/>
        </p:nvGrpSpPr>
        <p:grpSpPr>
          <a:xfrm>
            <a:off x="6935554" y="1970672"/>
            <a:ext cx="382765" cy="367810"/>
            <a:chOff x="-62890750" y="3747425"/>
            <a:chExt cx="330825" cy="317900"/>
          </a:xfrm>
        </p:grpSpPr>
        <p:sp>
          <p:nvSpPr>
            <p:cNvPr id="579" name="Google Shape;579;p3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857A427-CD61-4DF5-AC18-CF32BCECF878}"/>
              </a:ext>
            </a:extLst>
          </p:cNvPr>
          <p:cNvGrpSpPr/>
          <p:nvPr/>
        </p:nvGrpSpPr>
        <p:grpSpPr>
          <a:xfrm>
            <a:off x="1670225" y="1897625"/>
            <a:ext cx="710100" cy="513900"/>
            <a:chOff x="1670225" y="1897625"/>
            <a:chExt cx="710100" cy="513900"/>
          </a:xfrm>
        </p:grpSpPr>
        <p:sp>
          <p:nvSpPr>
            <p:cNvPr id="569" name="Google Shape;569;p37"/>
            <p:cNvSpPr/>
            <p:nvPr/>
          </p:nvSpPr>
          <p:spPr>
            <a:xfrm>
              <a:off x="1670225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37"/>
            <p:cNvGrpSpPr/>
            <p:nvPr/>
          </p:nvGrpSpPr>
          <p:grpSpPr>
            <a:xfrm>
              <a:off x="1879769" y="2011341"/>
              <a:ext cx="291920" cy="286112"/>
              <a:chOff x="-60988625" y="3740800"/>
              <a:chExt cx="316650" cy="310350"/>
            </a:xfrm>
          </p:grpSpPr>
          <p:sp>
            <p:nvSpPr>
              <p:cNvPr id="594" name="Google Shape;594;p37"/>
              <p:cNvSpPr/>
              <p:nvPr/>
            </p:nvSpPr>
            <p:spPr>
              <a:xfrm>
                <a:off x="-60988625" y="3740800"/>
                <a:ext cx="311125" cy="3103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14" extrusionOk="0">
                    <a:moveTo>
                      <a:pt x="7026" y="1670"/>
                    </a:moveTo>
                    <a:cubicBezTo>
                      <a:pt x="7278" y="1670"/>
                      <a:pt x="7467" y="1859"/>
                      <a:pt x="7467" y="2111"/>
                    </a:cubicBezTo>
                    <a:cubicBezTo>
                      <a:pt x="7467" y="2332"/>
                      <a:pt x="7278" y="2490"/>
                      <a:pt x="7026" y="2490"/>
                    </a:cubicBezTo>
                    <a:lnTo>
                      <a:pt x="2080" y="2490"/>
                    </a:lnTo>
                    <a:cubicBezTo>
                      <a:pt x="1828" y="2490"/>
                      <a:pt x="1639" y="2300"/>
                      <a:pt x="1639" y="2111"/>
                    </a:cubicBezTo>
                    <a:cubicBezTo>
                      <a:pt x="1639" y="1828"/>
                      <a:pt x="1828" y="1670"/>
                      <a:pt x="2080" y="1670"/>
                    </a:cubicBezTo>
                    <a:close/>
                    <a:moveTo>
                      <a:pt x="7026" y="4159"/>
                    </a:moveTo>
                    <a:cubicBezTo>
                      <a:pt x="7278" y="4159"/>
                      <a:pt x="7467" y="4348"/>
                      <a:pt x="7467" y="4537"/>
                    </a:cubicBezTo>
                    <a:cubicBezTo>
                      <a:pt x="7467" y="4789"/>
                      <a:pt x="7278" y="4978"/>
                      <a:pt x="7026" y="4978"/>
                    </a:cubicBezTo>
                    <a:lnTo>
                      <a:pt x="2080" y="4978"/>
                    </a:lnTo>
                    <a:cubicBezTo>
                      <a:pt x="1828" y="4978"/>
                      <a:pt x="1639" y="4789"/>
                      <a:pt x="1639" y="4537"/>
                    </a:cubicBezTo>
                    <a:cubicBezTo>
                      <a:pt x="1639" y="4317"/>
                      <a:pt x="1828" y="4159"/>
                      <a:pt x="2080" y="4159"/>
                    </a:cubicBezTo>
                    <a:close/>
                    <a:moveTo>
                      <a:pt x="7026" y="6648"/>
                    </a:moveTo>
                    <a:cubicBezTo>
                      <a:pt x="7278" y="6648"/>
                      <a:pt x="7467" y="6837"/>
                      <a:pt x="7467" y="7058"/>
                    </a:cubicBezTo>
                    <a:cubicBezTo>
                      <a:pt x="7467" y="7310"/>
                      <a:pt x="7278" y="7467"/>
                      <a:pt x="7026" y="7467"/>
                    </a:cubicBezTo>
                    <a:lnTo>
                      <a:pt x="2080" y="7467"/>
                    </a:lnTo>
                    <a:cubicBezTo>
                      <a:pt x="1828" y="7467"/>
                      <a:pt x="1639" y="7278"/>
                      <a:pt x="1639" y="7058"/>
                    </a:cubicBezTo>
                    <a:cubicBezTo>
                      <a:pt x="1639" y="6806"/>
                      <a:pt x="1828" y="6648"/>
                      <a:pt x="2080" y="6648"/>
                    </a:cubicBezTo>
                    <a:close/>
                    <a:moveTo>
                      <a:pt x="7026" y="9106"/>
                    </a:moveTo>
                    <a:cubicBezTo>
                      <a:pt x="7278" y="9106"/>
                      <a:pt x="7467" y="9295"/>
                      <a:pt x="7467" y="9515"/>
                    </a:cubicBezTo>
                    <a:cubicBezTo>
                      <a:pt x="7467" y="9736"/>
                      <a:pt x="7278" y="9893"/>
                      <a:pt x="7026" y="9893"/>
                    </a:cubicBezTo>
                    <a:lnTo>
                      <a:pt x="2080" y="9893"/>
                    </a:lnTo>
                    <a:cubicBezTo>
                      <a:pt x="1828" y="9893"/>
                      <a:pt x="1639" y="9704"/>
                      <a:pt x="1639" y="9515"/>
                    </a:cubicBezTo>
                    <a:cubicBezTo>
                      <a:pt x="1639" y="9263"/>
                      <a:pt x="1828" y="9106"/>
                      <a:pt x="2080" y="9106"/>
                    </a:cubicBezTo>
                    <a:close/>
                    <a:moveTo>
                      <a:pt x="11500" y="10775"/>
                    </a:moveTo>
                    <a:cubicBezTo>
                      <a:pt x="11342" y="11248"/>
                      <a:pt x="10870" y="11594"/>
                      <a:pt x="10303" y="11594"/>
                    </a:cubicBezTo>
                    <a:cubicBezTo>
                      <a:pt x="9767" y="11594"/>
                      <a:pt x="9326" y="11248"/>
                      <a:pt x="9137" y="10775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29"/>
                    </a:cubicBezTo>
                    <a:lnTo>
                      <a:pt x="32" y="10334"/>
                    </a:lnTo>
                    <a:cubicBezTo>
                      <a:pt x="0" y="11468"/>
                      <a:pt x="946" y="12414"/>
                      <a:pt x="2080" y="12414"/>
                    </a:cubicBezTo>
                    <a:lnTo>
                      <a:pt x="10334" y="12414"/>
                    </a:lnTo>
                    <a:cubicBezTo>
                      <a:pt x="11500" y="12414"/>
                      <a:pt x="12445" y="11468"/>
                      <a:pt x="12445" y="10334"/>
                    </a:cubicBezTo>
                    <a:cubicBezTo>
                      <a:pt x="12445" y="10082"/>
                      <a:pt x="12224" y="9893"/>
                      <a:pt x="12004" y="9893"/>
                    </a:cubicBezTo>
                    <a:lnTo>
                      <a:pt x="9074" y="9893"/>
                    </a:lnTo>
                    <a:lnTo>
                      <a:pt x="9074" y="1229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-60742100" y="3920375"/>
                <a:ext cx="685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207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009" y="1986"/>
                    </a:lnTo>
                    <a:cubicBezTo>
                      <a:pt x="1103" y="2080"/>
                      <a:pt x="1261" y="2206"/>
                      <a:pt x="1418" y="2206"/>
                    </a:cubicBezTo>
                    <a:cubicBezTo>
                      <a:pt x="1576" y="2206"/>
                      <a:pt x="1733" y="2143"/>
                      <a:pt x="1796" y="1986"/>
                    </a:cubicBezTo>
                    <a:lnTo>
                      <a:pt x="2741" y="32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-60740525" y="3741600"/>
                <a:ext cx="68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6333" extrusionOk="0">
                    <a:moveTo>
                      <a:pt x="1796" y="819"/>
                    </a:moveTo>
                    <a:cubicBezTo>
                      <a:pt x="1891" y="819"/>
                      <a:pt x="1922" y="882"/>
                      <a:pt x="1922" y="945"/>
                    </a:cubicBezTo>
                    <a:lnTo>
                      <a:pt x="1922" y="1638"/>
                    </a:lnTo>
                    <a:lnTo>
                      <a:pt x="820" y="1638"/>
                    </a:lnTo>
                    <a:lnTo>
                      <a:pt x="820" y="945"/>
                    </a:lnTo>
                    <a:cubicBezTo>
                      <a:pt x="820" y="851"/>
                      <a:pt x="883" y="819"/>
                      <a:pt x="977" y="819"/>
                    </a:cubicBezTo>
                    <a:close/>
                    <a:moveTo>
                      <a:pt x="977" y="0"/>
                    </a:moveTo>
                    <a:cubicBezTo>
                      <a:pt x="410" y="0"/>
                      <a:pt x="1" y="410"/>
                      <a:pt x="1" y="945"/>
                    </a:cubicBezTo>
                    <a:lnTo>
                      <a:pt x="1" y="6333"/>
                    </a:lnTo>
                    <a:lnTo>
                      <a:pt x="2741" y="6333"/>
                    </a:lnTo>
                    <a:lnTo>
                      <a:pt x="2741" y="945"/>
                    </a:lnTo>
                    <a:cubicBezTo>
                      <a:pt x="2741" y="410"/>
                      <a:pt x="230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36;p35">
            <a:extLst>
              <a:ext uri="{FF2B5EF4-FFF2-40B4-BE49-F238E27FC236}">
                <a16:creationId xmlns:a16="http://schemas.microsoft.com/office/drawing/2014/main" id="{EEE57908-7EE3-4B8E-B120-C63965B5DA52}"/>
              </a:ext>
            </a:extLst>
          </p:cNvPr>
          <p:cNvSpPr txBox="1">
            <a:spLocks/>
          </p:cNvSpPr>
          <p:nvPr/>
        </p:nvSpPr>
        <p:spPr>
          <a:xfrm>
            <a:off x="159025" y="100293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77877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4CBA42-C72D-485A-A7E5-8336315E928F}"/>
              </a:ext>
            </a:extLst>
          </p:cNvPr>
          <p:cNvGrpSpPr/>
          <p:nvPr/>
        </p:nvGrpSpPr>
        <p:grpSpPr>
          <a:xfrm>
            <a:off x="329964" y="303190"/>
            <a:ext cx="710100" cy="513900"/>
            <a:chOff x="4216946" y="1897625"/>
            <a:chExt cx="710100" cy="513900"/>
          </a:xfrm>
        </p:grpSpPr>
        <p:sp>
          <p:nvSpPr>
            <p:cNvPr id="18" name="Google Shape;568;p37">
              <a:extLst>
                <a:ext uri="{FF2B5EF4-FFF2-40B4-BE49-F238E27FC236}">
                  <a16:creationId xmlns:a16="http://schemas.microsoft.com/office/drawing/2014/main" id="{BCE18709-E44C-4CC5-8FA6-B22BE8331E1E}"/>
                </a:ext>
              </a:extLst>
            </p:cNvPr>
            <p:cNvSpPr/>
            <p:nvPr/>
          </p:nvSpPr>
          <p:spPr>
            <a:xfrm>
              <a:off x="4216946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7;p37">
              <a:extLst>
                <a:ext uri="{FF2B5EF4-FFF2-40B4-BE49-F238E27FC236}">
                  <a16:creationId xmlns:a16="http://schemas.microsoft.com/office/drawing/2014/main" id="{701C64EC-FC22-4347-9E2C-7B829B6F3718}"/>
                </a:ext>
              </a:extLst>
            </p:cNvPr>
            <p:cNvSpPr/>
            <p:nvPr/>
          </p:nvSpPr>
          <p:spPr>
            <a:xfrm>
              <a:off x="4380612" y="2005098"/>
              <a:ext cx="382768" cy="298991"/>
            </a:xfrm>
            <a:custGeom>
              <a:avLst/>
              <a:gdLst/>
              <a:ahLst/>
              <a:cxnLst/>
              <a:rect l="l" t="t" r="r" b="b"/>
              <a:pathLst>
                <a:path w="12665" h="9893" extrusionOk="0">
                  <a:moveTo>
                    <a:pt x="8538" y="2458"/>
                  </a:moveTo>
                  <a:cubicBezTo>
                    <a:pt x="8758" y="2458"/>
                    <a:pt x="8916" y="2678"/>
                    <a:pt x="8916" y="2899"/>
                  </a:cubicBezTo>
                  <a:lnTo>
                    <a:pt x="8916" y="4569"/>
                  </a:lnTo>
                  <a:cubicBezTo>
                    <a:pt x="8916" y="4789"/>
                    <a:pt x="8727" y="4978"/>
                    <a:pt x="8538" y="4978"/>
                  </a:cubicBezTo>
                  <a:cubicBezTo>
                    <a:pt x="8349" y="4978"/>
                    <a:pt x="8128" y="4789"/>
                    <a:pt x="8128" y="4569"/>
                  </a:cubicBezTo>
                  <a:lnTo>
                    <a:pt x="8128" y="3875"/>
                  </a:lnTo>
                  <a:lnTo>
                    <a:pt x="6364" y="5671"/>
                  </a:lnTo>
                  <a:cubicBezTo>
                    <a:pt x="6285" y="5750"/>
                    <a:pt x="6175" y="5789"/>
                    <a:pt x="6065" y="5789"/>
                  </a:cubicBezTo>
                  <a:cubicBezTo>
                    <a:pt x="5954" y="5789"/>
                    <a:pt x="5844" y="5750"/>
                    <a:pt x="5765" y="5671"/>
                  </a:cubicBezTo>
                  <a:lnTo>
                    <a:pt x="5230" y="5104"/>
                  </a:lnTo>
                  <a:lnTo>
                    <a:pt x="3844" y="6490"/>
                  </a:lnTo>
                  <a:cubicBezTo>
                    <a:pt x="3765" y="6569"/>
                    <a:pt x="3655" y="6608"/>
                    <a:pt x="3544" y="6608"/>
                  </a:cubicBezTo>
                  <a:cubicBezTo>
                    <a:pt x="3434" y="6608"/>
                    <a:pt x="3324" y="6569"/>
                    <a:pt x="3245" y="6490"/>
                  </a:cubicBezTo>
                  <a:cubicBezTo>
                    <a:pt x="3087" y="6333"/>
                    <a:pt x="3087" y="6049"/>
                    <a:pt x="3245" y="5892"/>
                  </a:cubicBezTo>
                  <a:lnTo>
                    <a:pt x="4915" y="4254"/>
                  </a:lnTo>
                  <a:cubicBezTo>
                    <a:pt x="4994" y="4175"/>
                    <a:pt x="5104" y="4135"/>
                    <a:pt x="5214" y="4135"/>
                  </a:cubicBezTo>
                  <a:cubicBezTo>
                    <a:pt x="5324" y="4135"/>
                    <a:pt x="5435" y="4175"/>
                    <a:pt x="5513" y="4254"/>
                  </a:cubicBezTo>
                  <a:lnTo>
                    <a:pt x="6049" y="4789"/>
                  </a:lnTo>
                  <a:lnTo>
                    <a:pt x="7561" y="3308"/>
                  </a:lnTo>
                  <a:lnTo>
                    <a:pt x="6868" y="3308"/>
                  </a:lnTo>
                  <a:cubicBezTo>
                    <a:pt x="6648" y="3308"/>
                    <a:pt x="6490" y="3088"/>
                    <a:pt x="6490" y="2899"/>
                  </a:cubicBezTo>
                  <a:cubicBezTo>
                    <a:pt x="6490" y="2678"/>
                    <a:pt x="6679" y="2458"/>
                    <a:pt x="6868" y="2458"/>
                  </a:cubicBezTo>
                  <a:close/>
                  <a:moveTo>
                    <a:pt x="11814" y="8255"/>
                  </a:moveTo>
                  <a:cubicBezTo>
                    <a:pt x="11814" y="8538"/>
                    <a:pt x="11877" y="9105"/>
                    <a:pt x="11405" y="9105"/>
                  </a:cubicBezTo>
                  <a:lnTo>
                    <a:pt x="1197" y="9105"/>
                  </a:lnTo>
                  <a:cubicBezTo>
                    <a:pt x="977" y="9105"/>
                    <a:pt x="788" y="8885"/>
                    <a:pt x="788" y="8664"/>
                  </a:cubicBezTo>
                  <a:lnTo>
                    <a:pt x="788" y="8255"/>
                  </a:lnTo>
                  <a:close/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7435"/>
                  </a:lnTo>
                  <a:lnTo>
                    <a:pt x="410" y="7435"/>
                  </a:lnTo>
                  <a:cubicBezTo>
                    <a:pt x="189" y="7435"/>
                    <a:pt x="0" y="7625"/>
                    <a:pt x="0" y="7845"/>
                  </a:cubicBezTo>
                  <a:lnTo>
                    <a:pt x="0" y="8664"/>
                  </a:lnTo>
                  <a:cubicBezTo>
                    <a:pt x="0" y="9326"/>
                    <a:pt x="536" y="9893"/>
                    <a:pt x="1260" y="9893"/>
                  </a:cubicBezTo>
                  <a:lnTo>
                    <a:pt x="11436" y="9893"/>
                  </a:lnTo>
                  <a:cubicBezTo>
                    <a:pt x="12129" y="9893"/>
                    <a:pt x="12665" y="9326"/>
                    <a:pt x="12665" y="8664"/>
                  </a:cubicBezTo>
                  <a:lnTo>
                    <a:pt x="12665" y="7845"/>
                  </a:lnTo>
                  <a:cubicBezTo>
                    <a:pt x="12634" y="7593"/>
                    <a:pt x="12444" y="7435"/>
                    <a:pt x="12224" y="7435"/>
                  </a:cubicBezTo>
                  <a:lnTo>
                    <a:pt x="11814" y="7435"/>
                  </a:lnTo>
                  <a:lnTo>
                    <a:pt x="11814" y="1229"/>
                  </a:lnTo>
                  <a:cubicBezTo>
                    <a:pt x="11814" y="536"/>
                    <a:pt x="11247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BEP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789425" y="1535141"/>
            <a:ext cx="7036200" cy="185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 Even Point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disingkat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BEP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didapatkan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bernilai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modal.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637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4CBA42-C72D-485A-A7E5-8336315E928F}"/>
              </a:ext>
            </a:extLst>
          </p:cNvPr>
          <p:cNvGrpSpPr/>
          <p:nvPr/>
        </p:nvGrpSpPr>
        <p:grpSpPr>
          <a:xfrm>
            <a:off x="329964" y="303190"/>
            <a:ext cx="710100" cy="513900"/>
            <a:chOff x="4216946" y="1897625"/>
            <a:chExt cx="710100" cy="513900"/>
          </a:xfrm>
        </p:grpSpPr>
        <p:sp>
          <p:nvSpPr>
            <p:cNvPr id="18" name="Google Shape;568;p37">
              <a:extLst>
                <a:ext uri="{FF2B5EF4-FFF2-40B4-BE49-F238E27FC236}">
                  <a16:creationId xmlns:a16="http://schemas.microsoft.com/office/drawing/2014/main" id="{BCE18709-E44C-4CC5-8FA6-B22BE8331E1E}"/>
                </a:ext>
              </a:extLst>
            </p:cNvPr>
            <p:cNvSpPr/>
            <p:nvPr/>
          </p:nvSpPr>
          <p:spPr>
            <a:xfrm>
              <a:off x="4216946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7;p37">
              <a:extLst>
                <a:ext uri="{FF2B5EF4-FFF2-40B4-BE49-F238E27FC236}">
                  <a16:creationId xmlns:a16="http://schemas.microsoft.com/office/drawing/2014/main" id="{701C64EC-FC22-4347-9E2C-7B829B6F3718}"/>
                </a:ext>
              </a:extLst>
            </p:cNvPr>
            <p:cNvSpPr/>
            <p:nvPr/>
          </p:nvSpPr>
          <p:spPr>
            <a:xfrm>
              <a:off x="4380612" y="2005098"/>
              <a:ext cx="382768" cy="298991"/>
            </a:xfrm>
            <a:custGeom>
              <a:avLst/>
              <a:gdLst/>
              <a:ahLst/>
              <a:cxnLst/>
              <a:rect l="l" t="t" r="r" b="b"/>
              <a:pathLst>
                <a:path w="12665" h="9893" extrusionOk="0">
                  <a:moveTo>
                    <a:pt x="8538" y="2458"/>
                  </a:moveTo>
                  <a:cubicBezTo>
                    <a:pt x="8758" y="2458"/>
                    <a:pt x="8916" y="2678"/>
                    <a:pt x="8916" y="2899"/>
                  </a:cubicBezTo>
                  <a:lnTo>
                    <a:pt x="8916" y="4569"/>
                  </a:lnTo>
                  <a:cubicBezTo>
                    <a:pt x="8916" y="4789"/>
                    <a:pt x="8727" y="4978"/>
                    <a:pt x="8538" y="4978"/>
                  </a:cubicBezTo>
                  <a:cubicBezTo>
                    <a:pt x="8349" y="4978"/>
                    <a:pt x="8128" y="4789"/>
                    <a:pt x="8128" y="4569"/>
                  </a:cubicBezTo>
                  <a:lnTo>
                    <a:pt x="8128" y="3875"/>
                  </a:lnTo>
                  <a:lnTo>
                    <a:pt x="6364" y="5671"/>
                  </a:lnTo>
                  <a:cubicBezTo>
                    <a:pt x="6285" y="5750"/>
                    <a:pt x="6175" y="5789"/>
                    <a:pt x="6065" y="5789"/>
                  </a:cubicBezTo>
                  <a:cubicBezTo>
                    <a:pt x="5954" y="5789"/>
                    <a:pt x="5844" y="5750"/>
                    <a:pt x="5765" y="5671"/>
                  </a:cubicBezTo>
                  <a:lnTo>
                    <a:pt x="5230" y="5104"/>
                  </a:lnTo>
                  <a:lnTo>
                    <a:pt x="3844" y="6490"/>
                  </a:lnTo>
                  <a:cubicBezTo>
                    <a:pt x="3765" y="6569"/>
                    <a:pt x="3655" y="6608"/>
                    <a:pt x="3544" y="6608"/>
                  </a:cubicBezTo>
                  <a:cubicBezTo>
                    <a:pt x="3434" y="6608"/>
                    <a:pt x="3324" y="6569"/>
                    <a:pt x="3245" y="6490"/>
                  </a:cubicBezTo>
                  <a:cubicBezTo>
                    <a:pt x="3087" y="6333"/>
                    <a:pt x="3087" y="6049"/>
                    <a:pt x="3245" y="5892"/>
                  </a:cubicBezTo>
                  <a:lnTo>
                    <a:pt x="4915" y="4254"/>
                  </a:lnTo>
                  <a:cubicBezTo>
                    <a:pt x="4994" y="4175"/>
                    <a:pt x="5104" y="4135"/>
                    <a:pt x="5214" y="4135"/>
                  </a:cubicBezTo>
                  <a:cubicBezTo>
                    <a:pt x="5324" y="4135"/>
                    <a:pt x="5435" y="4175"/>
                    <a:pt x="5513" y="4254"/>
                  </a:cubicBezTo>
                  <a:lnTo>
                    <a:pt x="6049" y="4789"/>
                  </a:lnTo>
                  <a:lnTo>
                    <a:pt x="7561" y="3308"/>
                  </a:lnTo>
                  <a:lnTo>
                    <a:pt x="6868" y="3308"/>
                  </a:lnTo>
                  <a:cubicBezTo>
                    <a:pt x="6648" y="3308"/>
                    <a:pt x="6490" y="3088"/>
                    <a:pt x="6490" y="2899"/>
                  </a:cubicBezTo>
                  <a:cubicBezTo>
                    <a:pt x="6490" y="2678"/>
                    <a:pt x="6679" y="2458"/>
                    <a:pt x="6868" y="2458"/>
                  </a:cubicBezTo>
                  <a:close/>
                  <a:moveTo>
                    <a:pt x="11814" y="8255"/>
                  </a:moveTo>
                  <a:cubicBezTo>
                    <a:pt x="11814" y="8538"/>
                    <a:pt x="11877" y="9105"/>
                    <a:pt x="11405" y="9105"/>
                  </a:cubicBezTo>
                  <a:lnTo>
                    <a:pt x="1197" y="9105"/>
                  </a:lnTo>
                  <a:cubicBezTo>
                    <a:pt x="977" y="9105"/>
                    <a:pt x="788" y="8885"/>
                    <a:pt x="788" y="8664"/>
                  </a:cubicBezTo>
                  <a:lnTo>
                    <a:pt x="788" y="8255"/>
                  </a:lnTo>
                  <a:close/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7435"/>
                  </a:lnTo>
                  <a:lnTo>
                    <a:pt x="410" y="7435"/>
                  </a:lnTo>
                  <a:cubicBezTo>
                    <a:pt x="189" y="7435"/>
                    <a:pt x="0" y="7625"/>
                    <a:pt x="0" y="7845"/>
                  </a:cubicBezTo>
                  <a:lnTo>
                    <a:pt x="0" y="8664"/>
                  </a:lnTo>
                  <a:cubicBezTo>
                    <a:pt x="0" y="9326"/>
                    <a:pt x="536" y="9893"/>
                    <a:pt x="1260" y="9893"/>
                  </a:cubicBezTo>
                  <a:lnTo>
                    <a:pt x="11436" y="9893"/>
                  </a:lnTo>
                  <a:cubicBezTo>
                    <a:pt x="12129" y="9893"/>
                    <a:pt x="12665" y="9326"/>
                    <a:pt x="12665" y="8664"/>
                  </a:cubicBezTo>
                  <a:lnTo>
                    <a:pt x="12665" y="7845"/>
                  </a:lnTo>
                  <a:cubicBezTo>
                    <a:pt x="12634" y="7593"/>
                    <a:pt x="12444" y="7435"/>
                    <a:pt x="12224" y="7435"/>
                  </a:cubicBezTo>
                  <a:lnTo>
                    <a:pt x="11814" y="7435"/>
                  </a:lnTo>
                  <a:lnTo>
                    <a:pt x="11814" y="1229"/>
                  </a:lnTo>
                  <a:cubicBezTo>
                    <a:pt x="11814" y="536"/>
                    <a:pt x="11247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BEP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789425" y="924563"/>
            <a:ext cx="7036200" cy="3930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Rp.50.000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Harga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Unit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Rp.1.500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Unit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Rp.890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(unit) = Total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(Harga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Unit –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Variabel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Unit)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(unit) = 50.000 / 1.500 – 890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(unit) = 50.000 / 610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(unit) = 82 es Mambo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(rupiah) = BEP (unit) * Harga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 Unit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(rupiah) = 82 * 1.500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BEP (rupiah) = 123.000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/>
          <p:nvPr/>
        </p:nvSpPr>
        <p:spPr>
          <a:xfrm>
            <a:off x="1670225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7"/>
          <p:cNvSpPr txBox="1">
            <a:spLocks noGrp="1"/>
          </p:cNvSpPr>
          <p:nvPr>
            <p:ph type="title"/>
          </p:nvPr>
        </p:nvSpPr>
        <p:spPr>
          <a:xfrm>
            <a:off x="1075046" y="17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71" name="Google Shape;571;p37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Harga Pokok Penjualan</a:t>
            </a:r>
            <a:endParaRPr dirty="0"/>
          </a:p>
        </p:txBody>
      </p:sp>
      <p:sp>
        <p:nvSpPr>
          <p:cNvPr id="572" name="Google Shape;572;p37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 Event Point</a:t>
            </a:r>
            <a:endParaRPr dirty="0"/>
          </a:p>
        </p:txBody>
      </p:sp>
      <p:sp>
        <p:nvSpPr>
          <p:cNvPr id="573" name="Google Shape;573;p37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of Investment</a:t>
            </a:r>
            <a:endParaRPr dirty="0"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575" name="Google Shape;575;p37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BEP</a:t>
            </a:r>
            <a:endParaRPr dirty="0"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ROI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7A707-BCAD-461A-AD7A-F1D616D1AA50}"/>
              </a:ext>
            </a:extLst>
          </p:cNvPr>
          <p:cNvGrpSpPr/>
          <p:nvPr/>
        </p:nvGrpSpPr>
        <p:grpSpPr>
          <a:xfrm>
            <a:off x="4216946" y="1897625"/>
            <a:ext cx="710100" cy="513900"/>
            <a:chOff x="4216946" y="1897625"/>
            <a:chExt cx="710100" cy="513900"/>
          </a:xfrm>
        </p:grpSpPr>
        <p:sp>
          <p:nvSpPr>
            <p:cNvPr id="568" name="Google Shape;568;p37"/>
            <p:cNvSpPr/>
            <p:nvPr/>
          </p:nvSpPr>
          <p:spPr>
            <a:xfrm>
              <a:off x="4216946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380612" y="2005098"/>
              <a:ext cx="382768" cy="298991"/>
            </a:xfrm>
            <a:custGeom>
              <a:avLst/>
              <a:gdLst/>
              <a:ahLst/>
              <a:cxnLst/>
              <a:rect l="l" t="t" r="r" b="b"/>
              <a:pathLst>
                <a:path w="12665" h="9893" extrusionOk="0">
                  <a:moveTo>
                    <a:pt x="8538" y="2458"/>
                  </a:moveTo>
                  <a:cubicBezTo>
                    <a:pt x="8758" y="2458"/>
                    <a:pt x="8916" y="2678"/>
                    <a:pt x="8916" y="2899"/>
                  </a:cubicBezTo>
                  <a:lnTo>
                    <a:pt x="8916" y="4569"/>
                  </a:lnTo>
                  <a:cubicBezTo>
                    <a:pt x="8916" y="4789"/>
                    <a:pt x="8727" y="4978"/>
                    <a:pt x="8538" y="4978"/>
                  </a:cubicBezTo>
                  <a:cubicBezTo>
                    <a:pt x="8349" y="4978"/>
                    <a:pt x="8128" y="4789"/>
                    <a:pt x="8128" y="4569"/>
                  </a:cubicBezTo>
                  <a:lnTo>
                    <a:pt x="8128" y="3875"/>
                  </a:lnTo>
                  <a:lnTo>
                    <a:pt x="6364" y="5671"/>
                  </a:lnTo>
                  <a:cubicBezTo>
                    <a:pt x="6285" y="5750"/>
                    <a:pt x="6175" y="5789"/>
                    <a:pt x="6065" y="5789"/>
                  </a:cubicBezTo>
                  <a:cubicBezTo>
                    <a:pt x="5954" y="5789"/>
                    <a:pt x="5844" y="5750"/>
                    <a:pt x="5765" y="5671"/>
                  </a:cubicBezTo>
                  <a:lnTo>
                    <a:pt x="5230" y="5104"/>
                  </a:lnTo>
                  <a:lnTo>
                    <a:pt x="3844" y="6490"/>
                  </a:lnTo>
                  <a:cubicBezTo>
                    <a:pt x="3765" y="6569"/>
                    <a:pt x="3655" y="6608"/>
                    <a:pt x="3544" y="6608"/>
                  </a:cubicBezTo>
                  <a:cubicBezTo>
                    <a:pt x="3434" y="6608"/>
                    <a:pt x="3324" y="6569"/>
                    <a:pt x="3245" y="6490"/>
                  </a:cubicBezTo>
                  <a:cubicBezTo>
                    <a:pt x="3087" y="6333"/>
                    <a:pt x="3087" y="6049"/>
                    <a:pt x="3245" y="5892"/>
                  </a:cubicBezTo>
                  <a:lnTo>
                    <a:pt x="4915" y="4254"/>
                  </a:lnTo>
                  <a:cubicBezTo>
                    <a:pt x="4994" y="4175"/>
                    <a:pt x="5104" y="4135"/>
                    <a:pt x="5214" y="4135"/>
                  </a:cubicBezTo>
                  <a:cubicBezTo>
                    <a:pt x="5324" y="4135"/>
                    <a:pt x="5435" y="4175"/>
                    <a:pt x="5513" y="4254"/>
                  </a:cubicBezTo>
                  <a:lnTo>
                    <a:pt x="6049" y="4789"/>
                  </a:lnTo>
                  <a:lnTo>
                    <a:pt x="7561" y="3308"/>
                  </a:lnTo>
                  <a:lnTo>
                    <a:pt x="6868" y="3308"/>
                  </a:lnTo>
                  <a:cubicBezTo>
                    <a:pt x="6648" y="3308"/>
                    <a:pt x="6490" y="3088"/>
                    <a:pt x="6490" y="2899"/>
                  </a:cubicBezTo>
                  <a:cubicBezTo>
                    <a:pt x="6490" y="2678"/>
                    <a:pt x="6679" y="2458"/>
                    <a:pt x="6868" y="2458"/>
                  </a:cubicBezTo>
                  <a:close/>
                  <a:moveTo>
                    <a:pt x="11814" y="8255"/>
                  </a:moveTo>
                  <a:cubicBezTo>
                    <a:pt x="11814" y="8538"/>
                    <a:pt x="11877" y="9105"/>
                    <a:pt x="11405" y="9105"/>
                  </a:cubicBezTo>
                  <a:lnTo>
                    <a:pt x="1197" y="9105"/>
                  </a:lnTo>
                  <a:cubicBezTo>
                    <a:pt x="977" y="9105"/>
                    <a:pt x="788" y="8885"/>
                    <a:pt x="788" y="8664"/>
                  </a:cubicBezTo>
                  <a:lnTo>
                    <a:pt x="788" y="8255"/>
                  </a:lnTo>
                  <a:close/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7435"/>
                  </a:lnTo>
                  <a:lnTo>
                    <a:pt x="410" y="7435"/>
                  </a:lnTo>
                  <a:cubicBezTo>
                    <a:pt x="189" y="7435"/>
                    <a:pt x="0" y="7625"/>
                    <a:pt x="0" y="7845"/>
                  </a:cubicBezTo>
                  <a:lnTo>
                    <a:pt x="0" y="8664"/>
                  </a:lnTo>
                  <a:cubicBezTo>
                    <a:pt x="0" y="9326"/>
                    <a:pt x="536" y="9893"/>
                    <a:pt x="1260" y="9893"/>
                  </a:cubicBezTo>
                  <a:lnTo>
                    <a:pt x="11436" y="9893"/>
                  </a:lnTo>
                  <a:cubicBezTo>
                    <a:pt x="12129" y="9893"/>
                    <a:pt x="12665" y="9326"/>
                    <a:pt x="12665" y="8664"/>
                  </a:cubicBezTo>
                  <a:lnTo>
                    <a:pt x="12665" y="7845"/>
                  </a:lnTo>
                  <a:cubicBezTo>
                    <a:pt x="12634" y="7593"/>
                    <a:pt x="12444" y="7435"/>
                    <a:pt x="12224" y="7435"/>
                  </a:cubicBezTo>
                  <a:lnTo>
                    <a:pt x="11814" y="7435"/>
                  </a:lnTo>
                  <a:lnTo>
                    <a:pt x="11814" y="1229"/>
                  </a:lnTo>
                  <a:cubicBezTo>
                    <a:pt x="11814" y="536"/>
                    <a:pt x="11247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A63116-54E3-4AA9-94E7-E4C19AE1A7A8}"/>
              </a:ext>
            </a:extLst>
          </p:cNvPr>
          <p:cNvGrpSpPr/>
          <p:nvPr/>
        </p:nvGrpSpPr>
        <p:grpSpPr>
          <a:xfrm>
            <a:off x="6763673" y="1897625"/>
            <a:ext cx="710100" cy="513900"/>
            <a:chOff x="6763673" y="1897625"/>
            <a:chExt cx="710100" cy="513900"/>
          </a:xfrm>
        </p:grpSpPr>
        <p:sp>
          <p:nvSpPr>
            <p:cNvPr id="567" name="Google Shape;567;p37"/>
            <p:cNvSpPr/>
            <p:nvPr/>
          </p:nvSpPr>
          <p:spPr>
            <a:xfrm>
              <a:off x="6763673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37"/>
            <p:cNvGrpSpPr/>
            <p:nvPr/>
          </p:nvGrpSpPr>
          <p:grpSpPr>
            <a:xfrm>
              <a:off x="6935554" y="1970672"/>
              <a:ext cx="382765" cy="367810"/>
              <a:chOff x="-62890750" y="3747425"/>
              <a:chExt cx="330825" cy="317900"/>
            </a:xfrm>
          </p:grpSpPr>
          <p:sp>
            <p:nvSpPr>
              <p:cNvPr id="579" name="Google Shape;579;p37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3" name="Google Shape;593;p37"/>
          <p:cNvGrpSpPr/>
          <p:nvPr/>
        </p:nvGrpSpPr>
        <p:grpSpPr>
          <a:xfrm>
            <a:off x="1879769" y="2011341"/>
            <a:ext cx="291920" cy="286112"/>
            <a:chOff x="-60988625" y="3740800"/>
            <a:chExt cx="316650" cy="310350"/>
          </a:xfrm>
        </p:grpSpPr>
        <p:sp>
          <p:nvSpPr>
            <p:cNvPr id="594" name="Google Shape;594;p37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36;p35">
            <a:extLst>
              <a:ext uri="{FF2B5EF4-FFF2-40B4-BE49-F238E27FC236}">
                <a16:creationId xmlns:a16="http://schemas.microsoft.com/office/drawing/2014/main" id="{EEE57908-7EE3-4B8E-B120-C63965B5DA52}"/>
              </a:ext>
            </a:extLst>
          </p:cNvPr>
          <p:cNvSpPr txBox="1">
            <a:spLocks/>
          </p:cNvSpPr>
          <p:nvPr/>
        </p:nvSpPr>
        <p:spPr>
          <a:xfrm>
            <a:off x="159025" y="100293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225227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B964F93-3A3E-413C-AE35-FCC88451EAB3}"/>
              </a:ext>
            </a:extLst>
          </p:cNvPr>
          <p:cNvGrpSpPr/>
          <p:nvPr/>
        </p:nvGrpSpPr>
        <p:grpSpPr>
          <a:xfrm>
            <a:off x="328940" y="303190"/>
            <a:ext cx="710100" cy="513900"/>
            <a:chOff x="6763673" y="1897625"/>
            <a:chExt cx="710100" cy="513900"/>
          </a:xfrm>
        </p:grpSpPr>
        <p:sp>
          <p:nvSpPr>
            <p:cNvPr id="9" name="Google Shape;567;p37">
              <a:extLst>
                <a:ext uri="{FF2B5EF4-FFF2-40B4-BE49-F238E27FC236}">
                  <a16:creationId xmlns:a16="http://schemas.microsoft.com/office/drawing/2014/main" id="{37FB890B-3A9B-4F69-9EF3-D6C8948E2C4E}"/>
                </a:ext>
              </a:extLst>
            </p:cNvPr>
            <p:cNvSpPr/>
            <p:nvPr/>
          </p:nvSpPr>
          <p:spPr>
            <a:xfrm>
              <a:off x="6763673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578;p37">
              <a:extLst>
                <a:ext uri="{FF2B5EF4-FFF2-40B4-BE49-F238E27FC236}">
                  <a16:creationId xmlns:a16="http://schemas.microsoft.com/office/drawing/2014/main" id="{779B14EC-706B-4736-BEA5-3BD7611DBCBA}"/>
                </a:ext>
              </a:extLst>
            </p:cNvPr>
            <p:cNvGrpSpPr/>
            <p:nvPr/>
          </p:nvGrpSpPr>
          <p:grpSpPr>
            <a:xfrm>
              <a:off x="6935554" y="1970672"/>
              <a:ext cx="382765" cy="367810"/>
              <a:chOff x="-62890750" y="3747425"/>
              <a:chExt cx="330825" cy="317900"/>
            </a:xfrm>
          </p:grpSpPr>
          <p:sp>
            <p:nvSpPr>
              <p:cNvPr id="12" name="Google Shape;579;p37">
                <a:extLst>
                  <a:ext uri="{FF2B5EF4-FFF2-40B4-BE49-F238E27FC236}">
                    <a16:creationId xmlns:a16="http://schemas.microsoft.com/office/drawing/2014/main" id="{F615FB64-1345-4BA8-9CDA-D3F17CDC6F27}"/>
                  </a:ext>
                </a:extLst>
              </p:cNvPr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580;p37">
                <a:extLst>
                  <a:ext uri="{FF2B5EF4-FFF2-40B4-BE49-F238E27FC236}">
                    <a16:creationId xmlns:a16="http://schemas.microsoft.com/office/drawing/2014/main" id="{0E6A4537-1177-4911-BBA0-51BB9294A273}"/>
                  </a:ext>
                </a:extLst>
              </p:cNvPr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81;p37">
                <a:extLst>
                  <a:ext uri="{FF2B5EF4-FFF2-40B4-BE49-F238E27FC236}">
                    <a16:creationId xmlns:a16="http://schemas.microsoft.com/office/drawing/2014/main" id="{6ED4835E-F6D9-4AF8-93DC-6C494A021F83}"/>
                  </a:ext>
                </a:extLst>
              </p:cNvPr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82;p37">
                <a:extLst>
                  <a:ext uri="{FF2B5EF4-FFF2-40B4-BE49-F238E27FC236}">
                    <a16:creationId xmlns:a16="http://schemas.microsoft.com/office/drawing/2014/main" id="{FA6AF497-D433-456A-934F-3B2FBFBE5D82}"/>
                  </a:ext>
                </a:extLst>
              </p:cNvPr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83;p37">
                <a:extLst>
                  <a:ext uri="{FF2B5EF4-FFF2-40B4-BE49-F238E27FC236}">
                    <a16:creationId xmlns:a16="http://schemas.microsoft.com/office/drawing/2014/main" id="{CD6D4D88-FF50-4FC3-BBDD-2F6ABD2B06AC}"/>
                  </a:ext>
                </a:extLst>
              </p:cNvPr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84;p37">
                <a:extLst>
                  <a:ext uri="{FF2B5EF4-FFF2-40B4-BE49-F238E27FC236}">
                    <a16:creationId xmlns:a16="http://schemas.microsoft.com/office/drawing/2014/main" id="{0A614972-E1E8-4F7E-BC50-E3CF465AE289}"/>
                  </a:ext>
                </a:extLst>
              </p:cNvPr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85;p37">
                <a:extLst>
                  <a:ext uri="{FF2B5EF4-FFF2-40B4-BE49-F238E27FC236}">
                    <a16:creationId xmlns:a16="http://schemas.microsoft.com/office/drawing/2014/main" id="{CFB27962-89AC-45C6-BB42-1570673EC631}"/>
                  </a:ext>
                </a:extLst>
              </p:cNvPr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86;p37">
                <a:extLst>
                  <a:ext uri="{FF2B5EF4-FFF2-40B4-BE49-F238E27FC236}">
                    <a16:creationId xmlns:a16="http://schemas.microsoft.com/office/drawing/2014/main" id="{E9265DCB-EEA5-4242-B0D3-D4D8F39B2C61}"/>
                  </a:ext>
                </a:extLst>
              </p:cNvPr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87;p37">
                <a:extLst>
                  <a:ext uri="{FF2B5EF4-FFF2-40B4-BE49-F238E27FC236}">
                    <a16:creationId xmlns:a16="http://schemas.microsoft.com/office/drawing/2014/main" id="{7EE268DA-5A3E-4A54-BCAE-13A64049221A}"/>
                  </a:ext>
                </a:extLst>
              </p:cNvPr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88;p37">
                <a:extLst>
                  <a:ext uri="{FF2B5EF4-FFF2-40B4-BE49-F238E27FC236}">
                    <a16:creationId xmlns:a16="http://schemas.microsoft.com/office/drawing/2014/main" id="{630D1923-644B-4515-BD96-CB47E20675D0}"/>
                  </a:ext>
                </a:extLst>
              </p:cNvPr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89;p37">
                <a:extLst>
                  <a:ext uri="{FF2B5EF4-FFF2-40B4-BE49-F238E27FC236}">
                    <a16:creationId xmlns:a16="http://schemas.microsoft.com/office/drawing/2014/main" id="{91044638-A7EA-4FE5-8054-F2401EE79DA5}"/>
                  </a:ext>
                </a:extLst>
              </p:cNvPr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90;p37">
                <a:extLst>
                  <a:ext uri="{FF2B5EF4-FFF2-40B4-BE49-F238E27FC236}">
                    <a16:creationId xmlns:a16="http://schemas.microsoft.com/office/drawing/2014/main" id="{9CC7BDAC-AF72-49DD-A8F8-062E5571FF89}"/>
                  </a:ext>
                </a:extLst>
              </p:cNvPr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" name="Google Shape;591;p37">
                <a:extLst>
                  <a:ext uri="{FF2B5EF4-FFF2-40B4-BE49-F238E27FC236}">
                    <a16:creationId xmlns:a16="http://schemas.microsoft.com/office/drawing/2014/main" id="{A532065D-FAEE-41BF-9B9B-B4BA29E776F0}"/>
                  </a:ext>
                </a:extLst>
              </p:cNvPr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92;p37">
                <a:extLst>
                  <a:ext uri="{FF2B5EF4-FFF2-40B4-BE49-F238E27FC236}">
                    <a16:creationId xmlns:a16="http://schemas.microsoft.com/office/drawing/2014/main" id="{127AA004-7F3D-4EEB-A10C-E22A3D935D14}"/>
                  </a:ext>
                </a:extLst>
              </p:cNvPr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ROI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789425" y="1535141"/>
            <a:ext cx="7036200" cy="185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on investment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rasio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kerugian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dibandingkan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uang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diinvestasikan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Sederhananya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persentase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profit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diperoleh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aset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diinvestasikan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Return on investment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efektivitas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87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7AFB05-1B80-47F2-99D2-EEE4BA2DA257}"/>
              </a:ext>
            </a:extLst>
          </p:cNvPr>
          <p:cNvGrpSpPr/>
          <p:nvPr/>
        </p:nvGrpSpPr>
        <p:grpSpPr>
          <a:xfrm>
            <a:off x="325337" y="282550"/>
            <a:ext cx="710100" cy="513900"/>
            <a:chOff x="6763673" y="1897625"/>
            <a:chExt cx="710100" cy="513900"/>
          </a:xfrm>
        </p:grpSpPr>
        <p:sp>
          <p:nvSpPr>
            <p:cNvPr id="31" name="Google Shape;567;p37">
              <a:extLst>
                <a:ext uri="{FF2B5EF4-FFF2-40B4-BE49-F238E27FC236}">
                  <a16:creationId xmlns:a16="http://schemas.microsoft.com/office/drawing/2014/main" id="{8FB3BF1E-37D9-4756-8AD1-5F51836769AD}"/>
                </a:ext>
              </a:extLst>
            </p:cNvPr>
            <p:cNvSpPr/>
            <p:nvPr/>
          </p:nvSpPr>
          <p:spPr>
            <a:xfrm>
              <a:off x="6763673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578;p37">
              <a:extLst>
                <a:ext uri="{FF2B5EF4-FFF2-40B4-BE49-F238E27FC236}">
                  <a16:creationId xmlns:a16="http://schemas.microsoft.com/office/drawing/2014/main" id="{CF7B83B9-22AC-43F1-8CB5-191544B095AD}"/>
                </a:ext>
              </a:extLst>
            </p:cNvPr>
            <p:cNvGrpSpPr/>
            <p:nvPr/>
          </p:nvGrpSpPr>
          <p:grpSpPr>
            <a:xfrm>
              <a:off x="6935554" y="1970672"/>
              <a:ext cx="382765" cy="367810"/>
              <a:chOff x="-62890750" y="3747425"/>
              <a:chExt cx="330825" cy="317900"/>
            </a:xfrm>
          </p:grpSpPr>
          <p:sp>
            <p:nvSpPr>
              <p:cNvPr id="33" name="Google Shape;579;p37">
                <a:extLst>
                  <a:ext uri="{FF2B5EF4-FFF2-40B4-BE49-F238E27FC236}">
                    <a16:creationId xmlns:a16="http://schemas.microsoft.com/office/drawing/2014/main" id="{27DBB041-664F-4D2C-BA7E-BDF61C27F473}"/>
                  </a:ext>
                </a:extLst>
              </p:cNvPr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80;p37">
                <a:extLst>
                  <a:ext uri="{FF2B5EF4-FFF2-40B4-BE49-F238E27FC236}">
                    <a16:creationId xmlns:a16="http://schemas.microsoft.com/office/drawing/2014/main" id="{8FA21ABB-B092-4CAD-B7B3-16FAC802CD39}"/>
                  </a:ext>
                </a:extLst>
              </p:cNvPr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81;p37">
                <a:extLst>
                  <a:ext uri="{FF2B5EF4-FFF2-40B4-BE49-F238E27FC236}">
                    <a16:creationId xmlns:a16="http://schemas.microsoft.com/office/drawing/2014/main" id="{F0EEDABE-C5BD-4140-8AC9-4991A05E8545}"/>
                  </a:ext>
                </a:extLst>
              </p:cNvPr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82;p37">
                <a:extLst>
                  <a:ext uri="{FF2B5EF4-FFF2-40B4-BE49-F238E27FC236}">
                    <a16:creationId xmlns:a16="http://schemas.microsoft.com/office/drawing/2014/main" id="{AE7860DC-12D8-4092-B628-F033F3D3B0CA}"/>
                  </a:ext>
                </a:extLst>
              </p:cNvPr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83;p37">
                <a:extLst>
                  <a:ext uri="{FF2B5EF4-FFF2-40B4-BE49-F238E27FC236}">
                    <a16:creationId xmlns:a16="http://schemas.microsoft.com/office/drawing/2014/main" id="{174DA48E-46B9-425B-9F99-120F8AE5E98B}"/>
                  </a:ext>
                </a:extLst>
              </p:cNvPr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84;p37">
                <a:extLst>
                  <a:ext uri="{FF2B5EF4-FFF2-40B4-BE49-F238E27FC236}">
                    <a16:creationId xmlns:a16="http://schemas.microsoft.com/office/drawing/2014/main" id="{4FFA098C-ABF7-481D-A8FC-7FCC2DCF85E2}"/>
                  </a:ext>
                </a:extLst>
              </p:cNvPr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85;p37">
                <a:extLst>
                  <a:ext uri="{FF2B5EF4-FFF2-40B4-BE49-F238E27FC236}">
                    <a16:creationId xmlns:a16="http://schemas.microsoft.com/office/drawing/2014/main" id="{BBF06D93-BE0E-4570-BE36-C847AE28CD52}"/>
                  </a:ext>
                </a:extLst>
              </p:cNvPr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86;p37">
                <a:extLst>
                  <a:ext uri="{FF2B5EF4-FFF2-40B4-BE49-F238E27FC236}">
                    <a16:creationId xmlns:a16="http://schemas.microsoft.com/office/drawing/2014/main" id="{17D9F861-3E5E-4C46-AC4A-FF5D91651996}"/>
                  </a:ext>
                </a:extLst>
              </p:cNvPr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87;p37">
                <a:extLst>
                  <a:ext uri="{FF2B5EF4-FFF2-40B4-BE49-F238E27FC236}">
                    <a16:creationId xmlns:a16="http://schemas.microsoft.com/office/drawing/2014/main" id="{F0628355-A6F7-496F-AC8D-FDF9E324DF64}"/>
                  </a:ext>
                </a:extLst>
              </p:cNvPr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88;p37">
                <a:extLst>
                  <a:ext uri="{FF2B5EF4-FFF2-40B4-BE49-F238E27FC236}">
                    <a16:creationId xmlns:a16="http://schemas.microsoft.com/office/drawing/2014/main" id="{016D656B-D10D-4335-B0A3-2797636DE02F}"/>
                  </a:ext>
                </a:extLst>
              </p:cNvPr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89;p37">
                <a:extLst>
                  <a:ext uri="{FF2B5EF4-FFF2-40B4-BE49-F238E27FC236}">
                    <a16:creationId xmlns:a16="http://schemas.microsoft.com/office/drawing/2014/main" id="{6C1439F8-2729-435A-B1D4-0EC90434BEC3}"/>
                  </a:ext>
                </a:extLst>
              </p:cNvPr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90;p37">
                <a:extLst>
                  <a:ext uri="{FF2B5EF4-FFF2-40B4-BE49-F238E27FC236}">
                    <a16:creationId xmlns:a16="http://schemas.microsoft.com/office/drawing/2014/main" id="{FD206C22-D427-4897-8AFE-CD6E87F2EDF1}"/>
                  </a:ext>
                </a:extLst>
              </p:cNvPr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5" name="Google Shape;591;p37">
                <a:extLst>
                  <a:ext uri="{FF2B5EF4-FFF2-40B4-BE49-F238E27FC236}">
                    <a16:creationId xmlns:a16="http://schemas.microsoft.com/office/drawing/2014/main" id="{5E7E72AD-1910-4957-AB49-A787D00F5342}"/>
                  </a:ext>
                </a:extLst>
              </p:cNvPr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2;p37">
                <a:extLst>
                  <a:ext uri="{FF2B5EF4-FFF2-40B4-BE49-F238E27FC236}">
                    <a16:creationId xmlns:a16="http://schemas.microsoft.com/office/drawing/2014/main" id="{344F81B1-2C0B-4C90-AF6A-485C4087AD78}"/>
                  </a:ext>
                </a:extLst>
              </p:cNvPr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ROI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876398" y="1347440"/>
            <a:ext cx="7036200" cy="244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Mambo – Total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61.000 – 50.000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11.000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ROI = (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Keuntungan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Bersih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 Total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Awal ) * 100%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ROI = (11.000 / 200.000) * 100%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ROI = 5.5%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978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"/>
          <p:cNvSpPr/>
          <p:nvPr/>
        </p:nvSpPr>
        <p:spPr>
          <a:xfrm>
            <a:off x="1670225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7"/>
          <p:cNvSpPr txBox="1">
            <a:spLocks noGrp="1"/>
          </p:cNvSpPr>
          <p:nvPr>
            <p:ph type="title"/>
          </p:nvPr>
        </p:nvSpPr>
        <p:spPr>
          <a:xfrm>
            <a:off x="1075046" y="17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71" name="Google Shape;571;p37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Harga Pokok Penjualan</a:t>
            </a:r>
            <a:endParaRPr dirty="0"/>
          </a:p>
        </p:txBody>
      </p:sp>
      <p:sp>
        <p:nvSpPr>
          <p:cNvPr id="572" name="Google Shape;572;p37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 Event Point</a:t>
            </a:r>
            <a:endParaRPr dirty="0"/>
          </a:p>
        </p:txBody>
      </p:sp>
      <p:sp>
        <p:nvSpPr>
          <p:cNvPr id="573" name="Google Shape;573;p37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of Investment</a:t>
            </a:r>
            <a:endParaRPr dirty="0"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575" name="Google Shape;575;p37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BEP</a:t>
            </a:r>
            <a:endParaRPr dirty="0"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ROI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87A707-BCAD-461A-AD7A-F1D616D1AA50}"/>
              </a:ext>
            </a:extLst>
          </p:cNvPr>
          <p:cNvGrpSpPr/>
          <p:nvPr/>
        </p:nvGrpSpPr>
        <p:grpSpPr>
          <a:xfrm>
            <a:off x="4216946" y="1897625"/>
            <a:ext cx="710100" cy="513900"/>
            <a:chOff x="4216946" y="1897625"/>
            <a:chExt cx="710100" cy="513900"/>
          </a:xfrm>
        </p:grpSpPr>
        <p:sp>
          <p:nvSpPr>
            <p:cNvPr id="568" name="Google Shape;568;p37"/>
            <p:cNvSpPr/>
            <p:nvPr/>
          </p:nvSpPr>
          <p:spPr>
            <a:xfrm>
              <a:off x="4216946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380612" y="2005098"/>
              <a:ext cx="382768" cy="298991"/>
            </a:xfrm>
            <a:custGeom>
              <a:avLst/>
              <a:gdLst/>
              <a:ahLst/>
              <a:cxnLst/>
              <a:rect l="l" t="t" r="r" b="b"/>
              <a:pathLst>
                <a:path w="12665" h="9893" extrusionOk="0">
                  <a:moveTo>
                    <a:pt x="8538" y="2458"/>
                  </a:moveTo>
                  <a:cubicBezTo>
                    <a:pt x="8758" y="2458"/>
                    <a:pt x="8916" y="2678"/>
                    <a:pt x="8916" y="2899"/>
                  </a:cubicBezTo>
                  <a:lnTo>
                    <a:pt x="8916" y="4569"/>
                  </a:lnTo>
                  <a:cubicBezTo>
                    <a:pt x="8916" y="4789"/>
                    <a:pt x="8727" y="4978"/>
                    <a:pt x="8538" y="4978"/>
                  </a:cubicBezTo>
                  <a:cubicBezTo>
                    <a:pt x="8349" y="4978"/>
                    <a:pt x="8128" y="4789"/>
                    <a:pt x="8128" y="4569"/>
                  </a:cubicBezTo>
                  <a:lnTo>
                    <a:pt x="8128" y="3875"/>
                  </a:lnTo>
                  <a:lnTo>
                    <a:pt x="6364" y="5671"/>
                  </a:lnTo>
                  <a:cubicBezTo>
                    <a:pt x="6285" y="5750"/>
                    <a:pt x="6175" y="5789"/>
                    <a:pt x="6065" y="5789"/>
                  </a:cubicBezTo>
                  <a:cubicBezTo>
                    <a:pt x="5954" y="5789"/>
                    <a:pt x="5844" y="5750"/>
                    <a:pt x="5765" y="5671"/>
                  </a:cubicBezTo>
                  <a:lnTo>
                    <a:pt x="5230" y="5104"/>
                  </a:lnTo>
                  <a:lnTo>
                    <a:pt x="3844" y="6490"/>
                  </a:lnTo>
                  <a:cubicBezTo>
                    <a:pt x="3765" y="6569"/>
                    <a:pt x="3655" y="6608"/>
                    <a:pt x="3544" y="6608"/>
                  </a:cubicBezTo>
                  <a:cubicBezTo>
                    <a:pt x="3434" y="6608"/>
                    <a:pt x="3324" y="6569"/>
                    <a:pt x="3245" y="6490"/>
                  </a:cubicBezTo>
                  <a:cubicBezTo>
                    <a:pt x="3087" y="6333"/>
                    <a:pt x="3087" y="6049"/>
                    <a:pt x="3245" y="5892"/>
                  </a:cubicBezTo>
                  <a:lnTo>
                    <a:pt x="4915" y="4254"/>
                  </a:lnTo>
                  <a:cubicBezTo>
                    <a:pt x="4994" y="4175"/>
                    <a:pt x="5104" y="4135"/>
                    <a:pt x="5214" y="4135"/>
                  </a:cubicBezTo>
                  <a:cubicBezTo>
                    <a:pt x="5324" y="4135"/>
                    <a:pt x="5435" y="4175"/>
                    <a:pt x="5513" y="4254"/>
                  </a:cubicBezTo>
                  <a:lnTo>
                    <a:pt x="6049" y="4789"/>
                  </a:lnTo>
                  <a:lnTo>
                    <a:pt x="7561" y="3308"/>
                  </a:lnTo>
                  <a:lnTo>
                    <a:pt x="6868" y="3308"/>
                  </a:lnTo>
                  <a:cubicBezTo>
                    <a:pt x="6648" y="3308"/>
                    <a:pt x="6490" y="3088"/>
                    <a:pt x="6490" y="2899"/>
                  </a:cubicBezTo>
                  <a:cubicBezTo>
                    <a:pt x="6490" y="2678"/>
                    <a:pt x="6679" y="2458"/>
                    <a:pt x="6868" y="2458"/>
                  </a:cubicBezTo>
                  <a:close/>
                  <a:moveTo>
                    <a:pt x="11814" y="8255"/>
                  </a:moveTo>
                  <a:cubicBezTo>
                    <a:pt x="11814" y="8538"/>
                    <a:pt x="11877" y="9105"/>
                    <a:pt x="11405" y="9105"/>
                  </a:cubicBezTo>
                  <a:lnTo>
                    <a:pt x="1197" y="9105"/>
                  </a:lnTo>
                  <a:cubicBezTo>
                    <a:pt x="977" y="9105"/>
                    <a:pt x="788" y="8885"/>
                    <a:pt x="788" y="8664"/>
                  </a:cubicBezTo>
                  <a:lnTo>
                    <a:pt x="788" y="8255"/>
                  </a:lnTo>
                  <a:close/>
                  <a:moveTo>
                    <a:pt x="2048" y="0"/>
                  </a:moveTo>
                  <a:cubicBezTo>
                    <a:pt x="1355" y="0"/>
                    <a:pt x="819" y="536"/>
                    <a:pt x="819" y="1229"/>
                  </a:cubicBezTo>
                  <a:lnTo>
                    <a:pt x="819" y="7435"/>
                  </a:lnTo>
                  <a:lnTo>
                    <a:pt x="410" y="7435"/>
                  </a:lnTo>
                  <a:cubicBezTo>
                    <a:pt x="189" y="7435"/>
                    <a:pt x="0" y="7625"/>
                    <a:pt x="0" y="7845"/>
                  </a:cubicBezTo>
                  <a:lnTo>
                    <a:pt x="0" y="8664"/>
                  </a:lnTo>
                  <a:cubicBezTo>
                    <a:pt x="0" y="9326"/>
                    <a:pt x="536" y="9893"/>
                    <a:pt x="1260" y="9893"/>
                  </a:cubicBezTo>
                  <a:lnTo>
                    <a:pt x="11436" y="9893"/>
                  </a:lnTo>
                  <a:cubicBezTo>
                    <a:pt x="12129" y="9893"/>
                    <a:pt x="12665" y="9326"/>
                    <a:pt x="12665" y="8664"/>
                  </a:cubicBezTo>
                  <a:lnTo>
                    <a:pt x="12665" y="7845"/>
                  </a:lnTo>
                  <a:cubicBezTo>
                    <a:pt x="12634" y="7593"/>
                    <a:pt x="12444" y="7435"/>
                    <a:pt x="12224" y="7435"/>
                  </a:cubicBezTo>
                  <a:lnTo>
                    <a:pt x="11814" y="7435"/>
                  </a:lnTo>
                  <a:lnTo>
                    <a:pt x="11814" y="1229"/>
                  </a:lnTo>
                  <a:cubicBezTo>
                    <a:pt x="11814" y="536"/>
                    <a:pt x="11247" y="0"/>
                    <a:pt x="10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E31D56-AAA2-4BDF-86E9-E26256917A89}"/>
              </a:ext>
            </a:extLst>
          </p:cNvPr>
          <p:cNvGrpSpPr/>
          <p:nvPr/>
        </p:nvGrpSpPr>
        <p:grpSpPr>
          <a:xfrm>
            <a:off x="6763673" y="1897625"/>
            <a:ext cx="710100" cy="513900"/>
            <a:chOff x="6763673" y="1897625"/>
            <a:chExt cx="710100" cy="513900"/>
          </a:xfrm>
        </p:grpSpPr>
        <p:sp>
          <p:nvSpPr>
            <p:cNvPr id="567" name="Google Shape;567;p37"/>
            <p:cNvSpPr/>
            <p:nvPr/>
          </p:nvSpPr>
          <p:spPr>
            <a:xfrm>
              <a:off x="6763673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37"/>
            <p:cNvGrpSpPr/>
            <p:nvPr/>
          </p:nvGrpSpPr>
          <p:grpSpPr>
            <a:xfrm>
              <a:off x="6935554" y="1970672"/>
              <a:ext cx="382765" cy="367810"/>
              <a:chOff x="-62890750" y="3747425"/>
              <a:chExt cx="330825" cy="317900"/>
            </a:xfrm>
          </p:grpSpPr>
          <p:sp>
            <p:nvSpPr>
              <p:cNvPr id="579" name="Google Shape;579;p37"/>
              <p:cNvSpPr/>
              <p:nvPr/>
            </p:nvSpPr>
            <p:spPr>
              <a:xfrm>
                <a:off x="-62890750" y="3747425"/>
                <a:ext cx="313500" cy="195825"/>
              </a:xfrm>
              <a:custGeom>
                <a:avLst/>
                <a:gdLst/>
                <a:ahLst/>
                <a:cxnLst/>
                <a:rect l="l" t="t" r="r" b="b"/>
                <a:pathLst>
                  <a:path w="12540" h="7833" extrusionOk="0">
                    <a:moveTo>
                      <a:pt x="6591" y="0"/>
                    </a:moveTo>
                    <a:cubicBezTo>
                      <a:pt x="4966" y="0"/>
                      <a:pt x="3342" y="616"/>
                      <a:pt x="2112" y="1846"/>
                    </a:cubicBezTo>
                    <a:cubicBezTo>
                      <a:pt x="663" y="3296"/>
                      <a:pt x="1" y="5438"/>
                      <a:pt x="379" y="7454"/>
                    </a:cubicBezTo>
                    <a:cubicBezTo>
                      <a:pt x="442" y="7675"/>
                      <a:pt x="568" y="7832"/>
                      <a:pt x="789" y="7832"/>
                    </a:cubicBezTo>
                    <a:lnTo>
                      <a:pt x="852" y="7832"/>
                    </a:lnTo>
                    <a:cubicBezTo>
                      <a:pt x="1104" y="7801"/>
                      <a:pt x="1198" y="7549"/>
                      <a:pt x="1167" y="7360"/>
                    </a:cubicBezTo>
                    <a:cubicBezTo>
                      <a:pt x="852" y="5596"/>
                      <a:pt x="1419" y="3737"/>
                      <a:pt x="2710" y="2477"/>
                    </a:cubicBezTo>
                    <a:cubicBezTo>
                      <a:pt x="3719" y="1437"/>
                      <a:pt x="5136" y="870"/>
                      <a:pt x="6617" y="870"/>
                    </a:cubicBezTo>
                    <a:cubicBezTo>
                      <a:pt x="7940" y="870"/>
                      <a:pt x="9200" y="1342"/>
                      <a:pt x="10177" y="2193"/>
                    </a:cubicBezTo>
                    <a:lnTo>
                      <a:pt x="9610" y="2792"/>
                    </a:lnTo>
                    <a:cubicBezTo>
                      <a:pt x="9484" y="2918"/>
                      <a:pt x="9452" y="3075"/>
                      <a:pt x="9484" y="3170"/>
                    </a:cubicBezTo>
                    <a:cubicBezTo>
                      <a:pt x="9515" y="3327"/>
                      <a:pt x="9641" y="3422"/>
                      <a:pt x="9799" y="3453"/>
                    </a:cubicBezTo>
                    <a:lnTo>
                      <a:pt x="12036" y="3926"/>
                    </a:lnTo>
                    <a:lnTo>
                      <a:pt x="12130" y="3926"/>
                    </a:lnTo>
                    <a:cubicBezTo>
                      <a:pt x="12225" y="3926"/>
                      <a:pt x="12319" y="3894"/>
                      <a:pt x="12382" y="3800"/>
                    </a:cubicBezTo>
                    <a:cubicBezTo>
                      <a:pt x="12508" y="3674"/>
                      <a:pt x="12540" y="3579"/>
                      <a:pt x="12508" y="3422"/>
                    </a:cubicBezTo>
                    <a:lnTo>
                      <a:pt x="12036" y="1153"/>
                    </a:lnTo>
                    <a:cubicBezTo>
                      <a:pt x="12004" y="1027"/>
                      <a:pt x="11878" y="901"/>
                      <a:pt x="11752" y="838"/>
                    </a:cubicBezTo>
                    <a:cubicBezTo>
                      <a:pt x="11715" y="831"/>
                      <a:pt x="11678" y="827"/>
                      <a:pt x="11642" y="827"/>
                    </a:cubicBezTo>
                    <a:cubicBezTo>
                      <a:pt x="11526" y="827"/>
                      <a:pt x="11422" y="868"/>
                      <a:pt x="11374" y="964"/>
                    </a:cubicBezTo>
                    <a:lnTo>
                      <a:pt x="10776" y="1563"/>
                    </a:lnTo>
                    <a:cubicBezTo>
                      <a:pt x="9583" y="521"/>
                      <a:pt x="8087" y="0"/>
                      <a:pt x="6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-62874975" y="3869075"/>
                <a:ext cx="315050" cy="196250"/>
              </a:xfrm>
              <a:custGeom>
                <a:avLst/>
                <a:gdLst/>
                <a:ahLst/>
                <a:cxnLst/>
                <a:rect l="l" t="t" r="r" b="b"/>
                <a:pathLst>
                  <a:path w="12602" h="7850" extrusionOk="0">
                    <a:moveTo>
                      <a:pt x="11779" y="0"/>
                    </a:moveTo>
                    <a:cubicBezTo>
                      <a:pt x="11759" y="0"/>
                      <a:pt x="11739" y="2"/>
                      <a:pt x="11720" y="5"/>
                    </a:cubicBezTo>
                    <a:cubicBezTo>
                      <a:pt x="11499" y="36"/>
                      <a:pt x="11373" y="288"/>
                      <a:pt x="11405" y="477"/>
                    </a:cubicBezTo>
                    <a:cubicBezTo>
                      <a:pt x="11720" y="2242"/>
                      <a:pt x="11184" y="4101"/>
                      <a:pt x="9861" y="5361"/>
                    </a:cubicBezTo>
                    <a:cubicBezTo>
                      <a:pt x="8853" y="6400"/>
                      <a:pt x="7435" y="6967"/>
                      <a:pt x="5986" y="6967"/>
                    </a:cubicBezTo>
                    <a:cubicBezTo>
                      <a:pt x="4631" y="6967"/>
                      <a:pt x="3371" y="6495"/>
                      <a:pt x="2394" y="5644"/>
                    </a:cubicBezTo>
                    <a:lnTo>
                      <a:pt x="2993" y="5046"/>
                    </a:lnTo>
                    <a:cubicBezTo>
                      <a:pt x="3088" y="4920"/>
                      <a:pt x="3151" y="4762"/>
                      <a:pt x="3088" y="4668"/>
                    </a:cubicBezTo>
                    <a:cubicBezTo>
                      <a:pt x="3056" y="4510"/>
                      <a:pt x="2962" y="4416"/>
                      <a:pt x="2772" y="4384"/>
                    </a:cubicBezTo>
                    <a:lnTo>
                      <a:pt x="536" y="3912"/>
                    </a:lnTo>
                    <a:cubicBezTo>
                      <a:pt x="498" y="3904"/>
                      <a:pt x="465" y="3900"/>
                      <a:pt x="433" y="3900"/>
                    </a:cubicBezTo>
                    <a:cubicBezTo>
                      <a:pt x="332" y="3900"/>
                      <a:pt x="254" y="3941"/>
                      <a:pt x="158" y="4038"/>
                    </a:cubicBezTo>
                    <a:cubicBezTo>
                      <a:pt x="32" y="4132"/>
                      <a:pt x="0" y="4258"/>
                      <a:pt x="32" y="4416"/>
                    </a:cubicBezTo>
                    <a:lnTo>
                      <a:pt x="504" y="6652"/>
                    </a:lnTo>
                    <a:cubicBezTo>
                      <a:pt x="536" y="6810"/>
                      <a:pt x="662" y="6936"/>
                      <a:pt x="788" y="6967"/>
                    </a:cubicBezTo>
                    <a:lnTo>
                      <a:pt x="882" y="6967"/>
                    </a:lnTo>
                    <a:cubicBezTo>
                      <a:pt x="1008" y="6967"/>
                      <a:pt x="1103" y="6936"/>
                      <a:pt x="1166" y="6873"/>
                    </a:cubicBezTo>
                    <a:lnTo>
                      <a:pt x="1764" y="6274"/>
                    </a:lnTo>
                    <a:cubicBezTo>
                      <a:pt x="2930" y="7346"/>
                      <a:pt x="4442" y="7850"/>
                      <a:pt x="5923" y="7850"/>
                    </a:cubicBezTo>
                    <a:cubicBezTo>
                      <a:pt x="7561" y="7850"/>
                      <a:pt x="9168" y="7220"/>
                      <a:pt x="10428" y="5991"/>
                    </a:cubicBezTo>
                    <a:cubicBezTo>
                      <a:pt x="11909" y="4510"/>
                      <a:pt x="12602" y="2368"/>
                      <a:pt x="12192" y="320"/>
                    </a:cubicBezTo>
                    <a:cubicBezTo>
                      <a:pt x="12164" y="122"/>
                      <a:pt x="11958" y="0"/>
                      <a:pt x="11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7"/>
              <p:cNvSpPr/>
              <p:nvPr/>
            </p:nvSpPr>
            <p:spPr>
              <a:xfrm>
                <a:off x="-62751325" y="3834525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630" y="1"/>
                    </a:moveTo>
                    <a:cubicBezTo>
                      <a:pt x="410" y="221"/>
                      <a:pt x="158" y="599"/>
                      <a:pt x="0" y="1072"/>
                    </a:cubicBezTo>
                    <a:lnTo>
                      <a:pt x="630" y="1072"/>
                    </a:ln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7"/>
              <p:cNvSpPr/>
              <p:nvPr/>
            </p:nvSpPr>
            <p:spPr>
              <a:xfrm>
                <a:off x="-62715100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1" y="1"/>
                    </a:moveTo>
                    <a:lnTo>
                      <a:pt x="1" y="1041"/>
                    </a:lnTo>
                    <a:cubicBezTo>
                      <a:pt x="253" y="852"/>
                      <a:pt x="473" y="473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-62751325" y="3950300"/>
                <a:ext cx="15775" cy="260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41" extrusionOk="0">
                    <a:moveTo>
                      <a:pt x="0" y="1"/>
                    </a:moveTo>
                    <a:cubicBezTo>
                      <a:pt x="158" y="473"/>
                      <a:pt x="410" y="852"/>
                      <a:pt x="630" y="1041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-62822225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127" y="0"/>
                    </a:moveTo>
                    <a:cubicBezTo>
                      <a:pt x="32" y="316"/>
                      <a:pt x="1" y="631"/>
                      <a:pt x="1" y="977"/>
                    </a:cubicBezTo>
                    <a:cubicBezTo>
                      <a:pt x="1" y="1324"/>
                      <a:pt x="32" y="1670"/>
                      <a:pt x="127" y="1922"/>
                    </a:cubicBezTo>
                    <a:lnTo>
                      <a:pt x="1765" y="1922"/>
                    </a:lnTo>
                    <a:cubicBezTo>
                      <a:pt x="1734" y="1607"/>
                      <a:pt x="1702" y="1292"/>
                      <a:pt x="1702" y="977"/>
                    </a:cubicBezTo>
                    <a:cubicBezTo>
                      <a:pt x="1702" y="662"/>
                      <a:pt x="1734" y="316"/>
                      <a:pt x="1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7"/>
              <p:cNvSpPr/>
              <p:nvPr/>
            </p:nvSpPr>
            <p:spPr>
              <a:xfrm>
                <a:off x="-62715100" y="3833750"/>
                <a:ext cx="157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072" extrusionOk="0">
                    <a:moveTo>
                      <a:pt x="1" y="0"/>
                    </a:moveTo>
                    <a:lnTo>
                      <a:pt x="1" y="1071"/>
                    </a:lnTo>
                    <a:lnTo>
                      <a:pt x="631" y="1071"/>
                    </a:lnTo>
                    <a:cubicBezTo>
                      <a:pt x="505" y="599"/>
                      <a:pt x="253" y="18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7"/>
              <p:cNvSpPr/>
              <p:nvPr/>
            </p:nvSpPr>
            <p:spPr>
              <a:xfrm>
                <a:off x="-62758425" y="3881000"/>
                <a:ext cx="228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923" extrusionOk="0">
                    <a:moveTo>
                      <a:pt x="95" y="0"/>
                    </a:moveTo>
                    <a:cubicBezTo>
                      <a:pt x="64" y="316"/>
                      <a:pt x="1" y="631"/>
                      <a:pt x="1" y="977"/>
                    </a:cubicBezTo>
                    <a:cubicBezTo>
                      <a:pt x="1" y="1324"/>
                      <a:pt x="64" y="1670"/>
                      <a:pt x="95" y="1922"/>
                    </a:cubicBezTo>
                    <a:lnTo>
                      <a:pt x="914" y="1922"/>
                    </a:lnTo>
                    <a:lnTo>
                      <a:pt x="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7"/>
              <p:cNvSpPr/>
              <p:nvPr/>
            </p:nvSpPr>
            <p:spPr>
              <a:xfrm>
                <a:off x="-62715100" y="3809325"/>
                <a:ext cx="748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994" h="2049" extrusionOk="0">
                    <a:moveTo>
                      <a:pt x="1" y="1"/>
                    </a:moveTo>
                    <a:lnTo>
                      <a:pt x="1" y="32"/>
                    </a:lnTo>
                    <a:cubicBezTo>
                      <a:pt x="631" y="253"/>
                      <a:pt x="1198" y="1009"/>
                      <a:pt x="1481" y="2048"/>
                    </a:cubicBezTo>
                    <a:lnTo>
                      <a:pt x="2994" y="2048"/>
                    </a:lnTo>
                    <a:cubicBezTo>
                      <a:pt x="2426" y="946"/>
                      <a:pt x="1324" y="158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7"/>
              <p:cNvSpPr/>
              <p:nvPr/>
            </p:nvSpPr>
            <p:spPr>
              <a:xfrm>
                <a:off x="-62715875" y="3950300"/>
                <a:ext cx="756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9" extrusionOk="0">
                    <a:moveTo>
                      <a:pt x="1512" y="1"/>
                    </a:moveTo>
                    <a:cubicBezTo>
                      <a:pt x="1229" y="1009"/>
                      <a:pt x="662" y="1765"/>
                      <a:pt x="0" y="1986"/>
                    </a:cubicBezTo>
                    <a:lnTo>
                      <a:pt x="0" y="2049"/>
                    </a:lnTo>
                    <a:lnTo>
                      <a:pt x="32" y="2049"/>
                    </a:lnTo>
                    <a:cubicBezTo>
                      <a:pt x="1355" y="1891"/>
                      <a:pt x="2457" y="1104"/>
                      <a:pt x="3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7"/>
              <p:cNvSpPr/>
              <p:nvPr/>
            </p:nvSpPr>
            <p:spPr>
              <a:xfrm>
                <a:off x="-62811200" y="3949525"/>
                <a:ext cx="75650" cy="5200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080" extrusionOk="0">
                    <a:moveTo>
                      <a:pt x="1" y="0"/>
                    </a:moveTo>
                    <a:cubicBezTo>
                      <a:pt x="600" y="1166"/>
                      <a:pt x="1702" y="1954"/>
                      <a:pt x="3025" y="2080"/>
                    </a:cubicBezTo>
                    <a:lnTo>
                      <a:pt x="3025" y="2017"/>
                    </a:lnTo>
                    <a:cubicBezTo>
                      <a:pt x="2364" y="1796"/>
                      <a:pt x="1860" y="1040"/>
                      <a:pt x="15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-62673350" y="3881000"/>
                <a:ext cx="4412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1923" extrusionOk="0">
                    <a:moveTo>
                      <a:pt x="0" y="0"/>
                    </a:moveTo>
                    <a:cubicBezTo>
                      <a:pt x="32" y="316"/>
                      <a:pt x="63" y="631"/>
                      <a:pt x="63" y="977"/>
                    </a:cubicBezTo>
                    <a:cubicBezTo>
                      <a:pt x="63" y="1324"/>
                      <a:pt x="32" y="1670"/>
                      <a:pt x="0" y="1922"/>
                    </a:cubicBezTo>
                    <a:lnTo>
                      <a:pt x="1639" y="1922"/>
                    </a:lnTo>
                    <a:cubicBezTo>
                      <a:pt x="1733" y="1670"/>
                      <a:pt x="1765" y="1292"/>
                      <a:pt x="1765" y="977"/>
                    </a:cubicBezTo>
                    <a:cubicBezTo>
                      <a:pt x="1765" y="662"/>
                      <a:pt x="1733" y="316"/>
                      <a:pt x="1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-62810400" y="3810125"/>
                <a:ext cx="7562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048" extrusionOk="0">
                    <a:moveTo>
                      <a:pt x="2993" y="0"/>
                    </a:moveTo>
                    <a:cubicBezTo>
                      <a:pt x="1702" y="158"/>
                      <a:pt x="599" y="945"/>
                      <a:pt x="0" y="2048"/>
                    </a:cubicBezTo>
                    <a:lnTo>
                      <a:pt x="1544" y="2048"/>
                    </a:lnTo>
                    <a:cubicBezTo>
                      <a:pt x="1828" y="1008"/>
                      <a:pt x="2363" y="284"/>
                      <a:pt x="3025" y="32"/>
                    </a:cubicBezTo>
                    <a:lnTo>
                      <a:pt x="3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-62715100" y="3881000"/>
                <a:ext cx="22850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923" extrusionOk="0">
                    <a:moveTo>
                      <a:pt x="1" y="0"/>
                    </a:moveTo>
                    <a:lnTo>
                      <a:pt x="1" y="1922"/>
                    </a:lnTo>
                    <a:lnTo>
                      <a:pt x="851" y="1922"/>
                    </a:lnTo>
                    <a:cubicBezTo>
                      <a:pt x="883" y="1607"/>
                      <a:pt x="914" y="1292"/>
                      <a:pt x="914" y="977"/>
                    </a:cubicBezTo>
                    <a:cubicBezTo>
                      <a:pt x="914" y="662"/>
                      <a:pt x="883" y="316"/>
                      <a:pt x="8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3" name="Google Shape;593;p37"/>
          <p:cNvGrpSpPr/>
          <p:nvPr/>
        </p:nvGrpSpPr>
        <p:grpSpPr>
          <a:xfrm>
            <a:off x="1879769" y="2011341"/>
            <a:ext cx="291920" cy="286112"/>
            <a:chOff x="-60988625" y="3740800"/>
            <a:chExt cx="316650" cy="310350"/>
          </a:xfrm>
        </p:grpSpPr>
        <p:sp>
          <p:nvSpPr>
            <p:cNvPr id="594" name="Google Shape;594;p37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36;p35">
            <a:extLst>
              <a:ext uri="{FF2B5EF4-FFF2-40B4-BE49-F238E27FC236}">
                <a16:creationId xmlns:a16="http://schemas.microsoft.com/office/drawing/2014/main" id="{EEE57908-7EE3-4B8E-B120-C63965B5DA52}"/>
              </a:ext>
            </a:extLst>
          </p:cNvPr>
          <p:cNvSpPr txBox="1">
            <a:spLocks/>
          </p:cNvSpPr>
          <p:nvPr/>
        </p:nvSpPr>
        <p:spPr>
          <a:xfrm>
            <a:off x="159025" y="100293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01174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Usaha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3"/>
          </p:nvPr>
        </p:nvSpPr>
        <p:spPr>
          <a:xfrm>
            <a:off x="55345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Offline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1"/>
          </p:nvPr>
        </p:nvSpPr>
        <p:spPr>
          <a:xfrm>
            <a:off x="1578600" y="200812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Barang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2"/>
          </p:nvPr>
        </p:nvSpPr>
        <p:spPr>
          <a:xfrm>
            <a:off x="15786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HPP, BEP dan ROI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534500" y="2090788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Pasar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5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6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7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8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8600" y="142225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ubTitle" idx="13"/>
          </p:nvPr>
        </p:nvSpPr>
        <p:spPr>
          <a:xfrm>
            <a:off x="15786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00" name="Google Shape;500;p32"/>
          <p:cNvSpPr txBox="1">
            <a:spLocks noGrp="1"/>
          </p:cNvSpPr>
          <p:nvPr>
            <p:ph type="subTitle" idx="14"/>
          </p:nvPr>
        </p:nvSpPr>
        <p:spPr>
          <a:xfrm>
            <a:off x="55345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5"/>
          </p:nvPr>
        </p:nvSpPr>
        <p:spPr>
          <a:xfrm>
            <a:off x="5534500" y="1403288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17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Usaha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3"/>
          </p:nvPr>
        </p:nvSpPr>
        <p:spPr>
          <a:xfrm>
            <a:off x="55345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Offline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1"/>
          </p:nvPr>
        </p:nvSpPr>
        <p:spPr>
          <a:xfrm>
            <a:off x="1578600" y="200812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Barang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2"/>
          </p:nvPr>
        </p:nvSpPr>
        <p:spPr>
          <a:xfrm>
            <a:off x="15786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HPP, BEP dan ROI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534500" y="2090788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Pasar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5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6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7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8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8600" y="142225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ubTitle" idx="13"/>
          </p:nvPr>
        </p:nvSpPr>
        <p:spPr>
          <a:xfrm>
            <a:off x="15786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00" name="Google Shape;500;p32"/>
          <p:cNvSpPr txBox="1">
            <a:spLocks noGrp="1"/>
          </p:cNvSpPr>
          <p:nvPr>
            <p:ph type="subTitle" idx="14"/>
          </p:nvPr>
        </p:nvSpPr>
        <p:spPr>
          <a:xfrm>
            <a:off x="55345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5"/>
          </p:nvPr>
        </p:nvSpPr>
        <p:spPr>
          <a:xfrm>
            <a:off x="5534500" y="1403288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5"/>
          <p:cNvGrpSpPr/>
          <p:nvPr/>
        </p:nvGrpSpPr>
        <p:grpSpPr>
          <a:xfrm>
            <a:off x="3979500" y="7000"/>
            <a:ext cx="5164500" cy="5143500"/>
            <a:chOff x="3979500" y="7000"/>
            <a:chExt cx="5164500" cy="5143500"/>
          </a:xfrm>
        </p:grpSpPr>
        <p:sp>
          <p:nvSpPr>
            <p:cNvPr id="528" name="Google Shape;528;p35"/>
            <p:cNvSpPr/>
            <p:nvPr/>
          </p:nvSpPr>
          <p:spPr>
            <a:xfrm flipH="1">
              <a:off x="3979500" y="7000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 rot="-2699590">
              <a:off x="4521184" y="3647078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 rot="-2699590">
              <a:off x="7184489" y="22450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 rot="-2699590">
              <a:off x="6716516" y="11668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rot="-2699590">
              <a:off x="5940285" y="35715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777914" y="28911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5"/>
          <p:cNvSpPr txBox="1">
            <a:spLocks noGrp="1"/>
          </p:cNvSpPr>
          <p:nvPr>
            <p:ph type="title"/>
          </p:nvPr>
        </p:nvSpPr>
        <p:spPr>
          <a:xfrm>
            <a:off x="751600" y="2060275"/>
            <a:ext cx="3932700" cy="652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5" name="Google Shape;535;p35"/>
          <p:cNvSpPr txBox="1">
            <a:spLocks noGrp="1"/>
          </p:cNvSpPr>
          <p:nvPr>
            <p:ph type="subTitle" idx="1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38" name="Google Shape;538;p35"/>
          <p:cNvGrpSpPr/>
          <p:nvPr/>
        </p:nvGrpSpPr>
        <p:grpSpPr>
          <a:xfrm>
            <a:off x="5405445" y="1044251"/>
            <a:ext cx="3160612" cy="3291131"/>
            <a:chOff x="5405445" y="1044251"/>
            <a:chExt cx="3160612" cy="3291131"/>
          </a:xfrm>
        </p:grpSpPr>
        <p:sp>
          <p:nvSpPr>
            <p:cNvPr id="539" name="Google Shape;539;p35"/>
            <p:cNvSpPr/>
            <p:nvPr/>
          </p:nvSpPr>
          <p:spPr>
            <a:xfrm rot="-2700000">
              <a:off x="7675121" y="13796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 rot="-2700000">
              <a:off x="5300209" y="388504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4592524-0728-43C4-B0AC-CED7CDCA49C7}"/>
              </a:ext>
            </a:extLst>
          </p:cNvPr>
          <p:cNvSpPr/>
          <p:nvPr/>
        </p:nvSpPr>
        <p:spPr>
          <a:xfrm>
            <a:off x="5415503" y="1041504"/>
            <a:ext cx="3033300" cy="3072619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954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042157" y="170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702E7656-3019-48E6-A411-E1DF5687B112}"/>
              </a:ext>
            </a:extLst>
          </p:cNvPr>
          <p:cNvSpPr txBox="1">
            <a:spLocks/>
          </p:cNvSpPr>
          <p:nvPr/>
        </p:nvSpPr>
        <p:spPr>
          <a:xfrm>
            <a:off x="174143" y="125061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952743" y="1002089"/>
            <a:ext cx="7036200" cy="2744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dijelaskan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jajanan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digemari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Oleh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target pasar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usaha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rentang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4-13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tertarik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jajanan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segar,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terjangkau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menjangkau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mereka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offline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tester gratis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taman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bermain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umum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lainnya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dikunjungi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anak-anak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Selain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dipasarkan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toko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perumahan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16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Usaha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3"/>
          </p:nvPr>
        </p:nvSpPr>
        <p:spPr>
          <a:xfrm>
            <a:off x="55345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Offline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1"/>
          </p:nvPr>
        </p:nvSpPr>
        <p:spPr>
          <a:xfrm>
            <a:off x="1578600" y="200812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Barang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2"/>
          </p:nvPr>
        </p:nvSpPr>
        <p:spPr>
          <a:xfrm>
            <a:off x="15786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HPP, BEP dan ROI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534500" y="2090788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Pasar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5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6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7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8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8600" y="142225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ubTitle" idx="13"/>
          </p:nvPr>
        </p:nvSpPr>
        <p:spPr>
          <a:xfrm>
            <a:off x="15786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00" name="Google Shape;500;p32"/>
          <p:cNvSpPr txBox="1">
            <a:spLocks noGrp="1"/>
          </p:cNvSpPr>
          <p:nvPr>
            <p:ph type="subTitle" idx="14"/>
          </p:nvPr>
        </p:nvSpPr>
        <p:spPr>
          <a:xfrm>
            <a:off x="55345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5"/>
          </p:nvPr>
        </p:nvSpPr>
        <p:spPr>
          <a:xfrm>
            <a:off x="5534500" y="1403288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290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5"/>
          <p:cNvGrpSpPr/>
          <p:nvPr/>
        </p:nvGrpSpPr>
        <p:grpSpPr>
          <a:xfrm>
            <a:off x="3979500" y="7000"/>
            <a:ext cx="5164500" cy="5143500"/>
            <a:chOff x="3979500" y="7000"/>
            <a:chExt cx="5164500" cy="5143500"/>
          </a:xfrm>
        </p:grpSpPr>
        <p:sp>
          <p:nvSpPr>
            <p:cNvPr id="528" name="Google Shape;528;p35"/>
            <p:cNvSpPr/>
            <p:nvPr/>
          </p:nvSpPr>
          <p:spPr>
            <a:xfrm flipH="1">
              <a:off x="3979500" y="7000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 rot="-2699590">
              <a:off x="4521184" y="3647078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 rot="-2699590">
              <a:off x="7184489" y="22450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 rot="-2699590">
              <a:off x="6716516" y="11668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rot="-2699590">
              <a:off x="5940285" y="35715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777914" y="28911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5"/>
          <p:cNvSpPr txBox="1">
            <a:spLocks noGrp="1"/>
          </p:cNvSpPr>
          <p:nvPr>
            <p:ph type="title"/>
          </p:nvPr>
        </p:nvSpPr>
        <p:spPr>
          <a:xfrm>
            <a:off x="751600" y="2060275"/>
            <a:ext cx="3932700" cy="652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5" name="Google Shape;535;p35"/>
          <p:cNvSpPr txBox="1">
            <a:spLocks noGrp="1"/>
          </p:cNvSpPr>
          <p:nvPr>
            <p:ph type="subTitle" idx="1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538" name="Google Shape;538;p35"/>
          <p:cNvGrpSpPr/>
          <p:nvPr/>
        </p:nvGrpSpPr>
        <p:grpSpPr>
          <a:xfrm>
            <a:off x="5405445" y="1044251"/>
            <a:ext cx="3160612" cy="3291131"/>
            <a:chOff x="5405445" y="1044251"/>
            <a:chExt cx="3160612" cy="3291131"/>
          </a:xfrm>
        </p:grpSpPr>
        <p:sp>
          <p:nvSpPr>
            <p:cNvPr id="539" name="Google Shape;539;p35"/>
            <p:cNvSpPr/>
            <p:nvPr/>
          </p:nvSpPr>
          <p:spPr>
            <a:xfrm rot="-2700000">
              <a:off x="7675121" y="13796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 rot="-2700000">
              <a:off x="5300209" y="388504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2E8D7B13-0BD0-43FE-B5C6-E5AC8B607D00}"/>
              </a:ext>
            </a:extLst>
          </p:cNvPr>
          <p:cNvSpPr/>
          <p:nvPr/>
        </p:nvSpPr>
        <p:spPr>
          <a:xfrm>
            <a:off x="5415503" y="1041504"/>
            <a:ext cx="3033300" cy="3072619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540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042157" y="170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702E7656-3019-48E6-A411-E1DF5687B112}"/>
              </a:ext>
            </a:extLst>
          </p:cNvPr>
          <p:cNvSpPr txBox="1">
            <a:spLocks/>
          </p:cNvSpPr>
          <p:nvPr/>
        </p:nvSpPr>
        <p:spPr>
          <a:xfrm>
            <a:off x="174143" y="125061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952743" y="1362089"/>
            <a:ext cx="7036200" cy="126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saha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offline,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dimana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rumah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dititipkan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terdekat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Kalau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mencoba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31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44"/>
          <p:cNvGrpSpPr/>
          <p:nvPr/>
        </p:nvGrpSpPr>
        <p:grpSpPr>
          <a:xfrm>
            <a:off x="4296284" y="562741"/>
            <a:ext cx="4847716" cy="5064004"/>
            <a:chOff x="4296284" y="562741"/>
            <a:chExt cx="4847716" cy="5064004"/>
          </a:xfrm>
        </p:grpSpPr>
        <p:sp>
          <p:nvSpPr>
            <p:cNvPr id="801" name="Google Shape;801;p44"/>
            <p:cNvSpPr/>
            <p:nvPr/>
          </p:nvSpPr>
          <p:spPr>
            <a:xfrm flipH="1">
              <a:off x="4714200" y="783325"/>
              <a:ext cx="4429800" cy="43671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 rot="-2699590">
              <a:off x="7283189" y="251720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 rot="-2699590">
              <a:off x="6986666" y="112203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 rot="-2699590">
              <a:off x="5848560" y="374961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5129589" y="30525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 rot="-2699590">
              <a:off x="4151184" y="4718653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" name="Google Shape;807;p44"/>
          <p:cNvSpPr txBox="1">
            <a:spLocks noGrp="1"/>
          </p:cNvSpPr>
          <p:nvPr>
            <p:ph type="title"/>
          </p:nvPr>
        </p:nvSpPr>
        <p:spPr>
          <a:xfrm>
            <a:off x="654711" y="1271993"/>
            <a:ext cx="7516375" cy="216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Terima Kasih</a:t>
            </a:r>
            <a:endParaRPr sz="5500"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09" name="Google Shape;809;p44"/>
          <p:cNvSpPr/>
          <p:nvPr/>
        </p:nvSpPr>
        <p:spPr>
          <a:xfrm rot="-2700000">
            <a:off x="6799259" y="403084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4"/>
          <p:cNvSpPr/>
          <p:nvPr/>
        </p:nvSpPr>
        <p:spPr>
          <a:xfrm rot="-2700000">
            <a:off x="7868446" y="1804238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3B8D6E-B831-48D9-8838-553C3BFC8542}"/>
              </a:ext>
            </a:extLst>
          </p:cNvPr>
          <p:cNvSpPr txBox="1"/>
          <p:nvPr/>
        </p:nvSpPr>
        <p:spPr>
          <a:xfrm>
            <a:off x="813845" y="281697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anrope" panose="020B0604020202020204" charset="0"/>
              </a:rPr>
              <a:t>Apakah</a:t>
            </a:r>
            <a:r>
              <a:rPr lang="en-US" b="1" dirty="0">
                <a:latin typeface="Manrope" panose="020B0604020202020204" charset="0"/>
              </a:rPr>
              <a:t> </a:t>
            </a:r>
            <a:r>
              <a:rPr lang="en-US" b="1" dirty="0" err="1">
                <a:latin typeface="Manrope" panose="020B0604020202020204" charset="0"/>
              </a:rPr>
              <a:t>ada</a:t>
            </a:r>
            <a:r>
              <a:rPr lang="en-US" b="1" dirty="0">
                <a:latin typeface="Manrope" panose="020B0604020202020204" charset="0"/>
              </a:rPr>
              <a:t> yang </a:t>
            </a:r>
            <a:r>
              <a:rPr lang="en-US" b="1" dirty="0" err="1">
                <a:latin typeface="Manrope" panose="020B0604020202020204" charset="0"/>
              </a:rPr>
              <a:t>ingin</a:t>
            </a:r>
            <a:r>
              <a:rPr lang="en-US" b="1" dirty="0">
                <a:latin typeface="Manrope" panose="020B0604020202020204" charset="0"/>
              </a:rPr>
              <a:t> </a:t>
            </a:r>
            <a:r>
              <a:rPr lang="en-US" b="1" dirty="0" err="1">
                <a:latin typeface="Manrope" panose="020B0604020202020204" charset="0"/>
              </a:rPr>
              <a:t>ditanyakan</a:t>
            </a:r>
            <a:r>
              <a:rPr lang="en-US" b="1" dirty="0">
                <a:latin typeface="Manrope" panose="020B0604020202020204" charset="0"/>
              </a:rPr>
              <a:t>??</a:t>
            </a:r>
            <a:endParaRPr lang="en-US" dirty="0">
              <a:latin typeface="Manrop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83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5"/>
          <p:cNvGrpSpPr/>
          <p:nvPr/>
        </p:nvGrpSpPr>
        <p:grpSpPr>
          <a:xfrm>
            <a:off x="3979500" y="7000"/>
            <a:ext cx="5164500" cy="5143500"/>
            <a:chOff x="3979500" y="7000"/>
            <a:chExt cx="5164500" cy="5143500"/>
          </a:xfrm>
        </p:grpSpPr>
        <p:sp>
          <p:nvSpPr>
            <p:cNvPr id="528" name="Google Shape;528;p35"/>
            <p:cNvSpPr/>
            <p:nvPr/>
          </p:nvSpPr>
          <p:spPr>
            <a:xfrm flipH="1">
              <a:off x="3979500" y="7000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 rot="-2699590">
              <a:off x="4521184" y="3647078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 rot="-2699590">
              <a:off x="7184489" y="22450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 rot="-2699590">
              <a:off x="6716516" y="11668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rot="-2699590">
              <a:off x="5940285" y="35715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777914" y="28911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5"/>
          <p:cNvSpPr txBox="1">
            <a:spLocks noGrp="1"/>
          </p:cNvSpPr>
          <p:nvPr>
            <p:ph type="title"/>
          </p:nvPr>
        </p:nvSpPr>
        <p:spPr>
          <a:xfrm>
            <a:off x="751600" y="2060275"/>
            <a:ext cx="3932700" cy="652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Product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5" name="Google Shape;535;p35"/>
          <p:cNvSpPr txBox="1">
            <a:spLocks noGrp="1"/>
          </p:cNvSpPr>
          <p:nvPr>
            <p:ph type="subTitle" idx="1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538" name="Google Shape;538;p35"/>
          <p:cNvGrpSpPr/>
          <p:nvPr/>
        </p:nvGrpSpPr>
        <p:grpSpPr>
          <a:xfrm>
            <a:off x="5405445" y="1044251"/>
            <a:ext cx="3160612" cy="3291131"/>
            <a:chOff x="5405445" y="1044251"/>
            <a:chExt cx="3160612" cy="3291131"/>
          </a:xfrm>
        </p:grpSpPr>
        <p:sp>
          <p:nvSpPr>
            <p:cNvPr id="539" name="Google Shape;539;p35"/>
            <p:cNvSpPr/>
            <p:nvPr/>
          </p:nvSpPr>
          <p:spPr>
            <a:xfrm rot="-2700000">
              <a:off x="7675121" y="13796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 rot="-2700000">
              <a:off x="5300209" y="388504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FFA5BB0-F777-4842-B427-C4BC6438B820}"/>
              </a:ext>
            </a:extLst>
          </p:cNvPr>
          <p:cNvSpPr/>
          <p:nvPr/>
        </p:nvSpPr>
        <p:spPr>
          <a:xfrm>
            <a:off x="5415503" y="1041504"/>
            <a:ext cx="3033300" cy="3072619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042157" y="1702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702E7656-3019-48E6-A411-E1DF5687B112}"/>
              </a:ext>
            </a:extLst>
          </p:cNvPr>
          <p:cNvSpPr txBox="1">
            <a:spLocks/>
          </p:cNvSpPr>
          <p:nvPr/>
        </p:nvSpPr>
        <p:spPr>
          <a:xfrm>
            <a:off x="174143" y="125061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952743" y="1002089"/>
            <a:ext cx="7036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Saya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usaha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 mambo.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jajanan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 yang popular di Indonesia,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terutama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kalangan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anak-anak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mencampurkan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bahan-bahan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seperti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susu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kental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santan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kelapa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dimasukan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plastik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panjang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ukuran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biasanya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3cm x 20cm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dibekukan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tekstur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lembut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rasa 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sehingga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menyegarkan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diwaktu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cuaca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panas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Varian rasa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 mambo sangat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beragam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dimulai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rasa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cokelat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stroberi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kacang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hijau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blubbery dan  lain-lain,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tetapi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mencoba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membuat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es mambo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rasa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varian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cokelat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dulu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Analisis Usaha</a:t>
            </a:r>
            <a:endParaRPr dirty="0"/>
          </a:p>
        </p:txBody>
      </p:sp>
      <p:sp>
        <p:nvSpPr>
          <p:cNvPr id="490" name="Google Shape;490;p32"/>
          <p:cNvSpPr txBox="1">
            <a:spLocks noGrp="1"/>
          </p:cNvSpPr>
          <p:nvPr>
            <p:ph type="subTitle" idx="3"/>
          </p:nvPr>
        </p:nvSpPr>
        <p:spPr>
          <a:xfrm>
            <a:off x="55345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</a:rPr>
              <a:t>Offline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491" name="Google Shape;491;p32"/>
          <p:cNvSpPr txBox="1">
            <a:spLocks noGrp="1"/>
          </p:cNvSpPr>
          <p:nvPr>
            <p:ph type="subTitle" idx="1"/>
          </p:nvPr>
        </p:nvSpPr>
        <p:spPr>
          <a:xfrm>
            <a:off x="1578600" y="200812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Barang</a:t>
            </a:r>
            <a:endParaRPr dirty="0"/>
          </a:p>
        </p:txBody>
      </p:sp>
      <p:sp>
        <p:nvSpPr>
          <p:cNvPr id="492" name="Google Shape;492;p32"/>
          <p:cNvSpPr txBox="1">
            <a:spLocks noGrp="1"/>
          </p:cNvSpPr>
          <p:nvPr>
            <p:ph type="subTitle" idx="2"/>
          </p:nvPr>
        </p:nvSpPr>
        <p:spPr>
          <a:xfrm>
            <a:off x="1578600" y="3736551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HPP, BEP dan ROI</a:t>
            </a:r>
            <a:endParaRPr dirty="0"/>
          </a:p>
        </p:txBody>
      </p:sp>
      <p:sp>
        <p:nvSpPr>
          <p:cNvPr id="493" name="Google Shape;493;p32"/>
          <p:cNvSpPr txBox="1">
            <a:spLocks noGrp="1"/>
          </p:cNvSpPr>
          <p:nvPr>
            <p:ph type="subTitle" idx="4"/>
          </p:nvPr>
        </p:nvSpPr>
        <p:spPr>
          <a:xfrm>
            <a:off x="5534500" y="2090788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Target Pasar</a:t>
            </a:r>
            <a:endParaRPr dirty="0"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5"/>
          </p:nvPr>
        </p:nvSpPr>
        <p:spPr>
          <a:xfrm>
            <a:off x="796200" y="16336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6"/>
          </p:nvPr>
        </p:nvSpPr>
        <p:spPr>
          <a:xfrm>
            <a:off x="4750950" y="32907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6" name="Google Shape;496;p32"/>
          <p:cNvSpPr txBox="1">
            <a:spLocks noGrp="1"/>
          </p:cNvSpPr>
          <p:nvPr>
            <p:ph type="title" idx="7"/>
          </p:nvPr>
        </p:nvSpPr>
        <p:spPr>
          <a:xfrm>
            <a:off x="796200" y="3290900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7" name="Google Shape;497;p32"/>
          <p:cNvSpPr txBox="1">
            <a:spLocks noGrp="1"/>
          </p:cNvSpPr>
          <p:nvPr>
            <p:ph type="title" idx="8"/>
          </p:nvPr>
        </p:nvSpPr>
        <p:spPr>
          <a:xfrm>
            <a:off x="4750950" y="1633575"/>
            <a:ext cx="707400" cy="12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8" name="Google Shape;498;p32"/>
          <p:cNvSpPr txBox="1">
            <a:spLocks noGrp="1"/>
          </p:cNvSpPr>
          <p:nvPr>
            <p:ph type="subTitle" idx="9"/>
          </p:nvPr>
        </p:nvSpPr>
        <p:spPr>
          <a:xfrm>
            <a:off x="1578600" y="142225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</a:t>
            </a:r>
            <a:endParaRPr dirty="0"/>
          </a:p>
        </p:txBody>
      </p:sp>
      <p:sp>
        <p:nvSpPr>
          <p:cNvPr id="499" name="Google Shape;499;p32"/>
          <p:cNvSpPr txBox="1">
            <a:spLocks noGrp="1"/>
          </p:cNvSpPr>
          <p:nvPr>
            <p:ph type="subTitle" idx="13"/>
          </p:nvPr>
        </p:nvSpPr>
        <p:spPr>
          <a:xfrm>
            <a:off x="15786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00" name="Google Shape;500;p32"/>
          <p:cNvSpPr txBox="1">
            <a:spLocks noGrp="1"/>
          </p:cNvSpPr>
          <p:nvPr>
            <p:ph type="subTitle" idx="14"/>
          </p:nvPr>
        </p:nvSpPr>
        <p:spPr>
          <a:xfrm>
            <a:off x="5534500" y="3136600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Place</a:t>
            </a:r>
            <a:endParaRPr dirty="0"/>
          </a:p>
        </p:txBody>
      </p:sp>
      <p:sp>
        <p:nvSpPr>
          <p:cNvPr id="501" name="Google Shape;501;p32"/>
          <p:cNvSpPr txBox="1">
            <a:spLocks noGrp="1"/>
          </p:cNvSpPr>
          <p:nvPr>
            <p:ph type="subTitle" idx="15"/>
          </p:nvPr>
        </p:nvSpPr>
        <p:spPr>
          <a:xfrm>
            <a:off x="5534500" y="1403288"/>
            <a:ext cx="23097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0915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5"/>
          <p:cNvGrpSpPr/>
          <p:nvPr/>
        </p:nvGrpSpPr>
        <p:grpSpPr>
          <a:xfrm>
            <a:off x="3979500" y="7000"/>
            <a:ext cx="5164500" cy="5143500"/>
            <a:chOff x="3979500" y="7000"/>
            <a:chExt cx="5164500" cy="5143500"/>
          </a:xfrm>
        </p:grpSpPr>
        <p:sp>
          <p:nvSpPr>
            <p:cNvPr id="528" name="Google Shape;528;p35"/>
            <p:cNvSpPr/>
            <p:nvPr/>
          </p:nvSpPr>
          <p:spPr>
            <a:xfrm flipH="1">
              <a:off x="3979500" y="7000"/>
              <a:ext cx="5164500" cy="51435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 rot="-2699590">
              <a:off x="4521184" y="3647078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 rot="-2699590">
              <a:off x="7184489" y="2245051"/>
              <a:ext cx="1780000" cy="32668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 rot="-2699590">
              <a:off x="6716516" y="1166805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 rot="-2699590">
              <a:off x="5940285" y="3571560"/>
              <a:ext cx="1780000" cy="477721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6777914" y="2891181"/>
              <a:ext cx="1596600" cy="15966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35"/>
          <p:cNvSpPr txBox="1">
            <a:spLocks noGrp="1"/>
          </p:cNvSpPr>
          <p:nvPr>
            <p:ph type="title"/>
          </p:nvPr>
        </p:nvSpPr>
        <p:spPr>
          <a:xfrm>
            <a:off x="751600" y="2060275"/>
            <a:ext cx="3932700" cy="6524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5" name="Google Shape;535;p35"/>
          <p:cNvSpPr txBox="1">
            <a:spLocks noGrp="1"/>
          </p:cNvSpPr>
          <p:nvPr>
            <p:ph type="subTitle" idx="1"/>
          </p:nvPr>
        </p:nvSpPr>
        <p:spPr>
          <a:xfrm>
            <a:off x="733575" y="3376700"/>
            <a:ext cx="27708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title" idx="2"/>
          </p:nvPr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38" name="Google Shape;538;p35"/>
          <p:cNvGrpSpPr/>
          <p:nvPr/>
        </p:nvGrpSpPr>
        <p:grpSpPr>
          <a:xfrm>
            <a:off x="5405445" y="1044251"/>
            <a:ext cx="3160612" cy="3291131"/>
            <a:chOff x="5405445" y="1044251"/>
            <a:chExt cx="3160612" cy="3291131"/>
          </a:xfrm>
        </p:grpSpPr>
        <p:sp>
          <p:nvSpPr>
            <p:cNvPr id="539" name="Google Shape;539;p35"/>
            <p:cNvSpPr/>
            <p:nvPr/>
          </p:nvSpPr>
          <p:spPr>
            <a:xfrm rot="-2700000">
              <a:off x="7675121" y="1379613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 rot="-2700000">
              <a:off x="5300209" y="3885044"/>
              <a:ext cx="996172" cy="11497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FFDB125E-BA45-4ABA-B0F0-8903368C7E0B}"/>
              </a:ext>
            </a:extLst>
          </p:cNvPr>
          <p:cNvSpPr/>
          <p:nvPr/>
        </p:nvSpPr>
        <p:spPr>
          <a:xfrm>
            <a:off x="5415503" y="1041504"/>
            <a:ext cx="3033300" cy="3072619"/>
          </a:xfrm>
          <a:prstGeom prst="ellipse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596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7"/>
          <p:cNvSpPr/>
          <p:nvPr/>
        </p:nvSpPr>
        <p:spPr>
          <a:xfrm>
            <a:off x="6763673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4216946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7"/>
          <p:cNvSpPr txBox="1">
            <a:spLocks noGrp="1"/>
          </p:cNvSpPr>
          <p:nvPr>
            <p:ph type="title"/>
          </p:nvPr>
        </p:nvSpPr>
        <p:spPr>
          <a:xfrm>
            <a:off x="1075046" y="175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571" name="Google Shape;571;p37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Harga Pokok Penjualan</a:t>
            </a:r>
            <a:endParaRPr dirty="0"/>
          </a:p>
        </p:txBody>
      </p:sp>
      <p:sp>
        <p:nvSpPr>
          <p:cNvPr id="572" name="Google Shape;572;p37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Break  Event Point</a:t>
            </a:r>
            <a:endParaRPr dirty="0"/>
          </a:p>
        </p:txBody>
      </p:sp>
      <p:sp>
        <p:nvSpPr>
          <p:cNvPr id="573" name="Google Shape;573;p37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Return of Investment</a:t>
            </a:r>
            <a:endParaRPr dirty="0"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575" name="Google Shape;575;p37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BEP</a:t>
            </a:r>
            <a:endParaRPr dirty="0"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ROI</a:t>
            </a:r>
            <a:endParaRPr dirty="0"/>
          </a:p>
        </p:txBody>
      </p:sp>
      <p:sp>
        <p:nvSpPr>
          <p:cNvPr id="577" name="Google Shape;577;p37"/>
          <p:cNvSpPr/>
          <p:nvPr/>
        </p:nvSpPr>
        <p:spPr>
          <a:xfrm>
            <a:off x="4380612" y="2005098"/>
            <a:ext cx="382768" cy="29899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7"/>
          <p:cNvGrpSpPr/>
          <p:nvPr/>
        </p:nvGrpSpPr>
        <p:grpSpPr>
          <a:xfrm>
            <a:off x="6935554" y="1970672"/>
            <a:ext cx="382765" cy="367810"/>
            <a:chOff x="-62890750" y="3747425"/>
            <a:chExt cx="330825" cy="317900"/>
          </a:xfrm>
        </p:grpSpPr>
        <p:sp>
          <p:nvSpPr>
            <p:cNvPr id="579" name="Google Shape;579;p37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25DBCE-66E0-48B7-B0F2-672710B91C13}"/>
              </a:ext>
            </a:extLst>
          </p:cNvPr>
          <p:cNvGrpSpPr/>
          <p:nvPr/>
        </p:nvGrpSpPr>
        <p:grpSpPr>
          <a:xfrm>
            <a:off x="1670225" y="1897625"/>
            <a:ext cx="710100" cy="513900"/>
            <a:chOff x="1670225" y="1897625"/>
            <a:chExt cx="710100" cy="513900"/>
          </a:xfrm>
        </p:grpSpPr>
        <p:sp>
          <p:nvSpPr>
            <p:cNvPr id="569" name="Google Shape;569;p37"/>
            <p:cNvSpPr/>
            <p:nvPr/>
          </p:nvSpPr>
          <p:spPr>
            <a:xfrm>
              <a:off x="1670225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37"/>
            <p:cNvGrpSpPr/>
            <p:nvPr/>
          </p:nvGrpSpPr>
          <p:grpSpPr>
            <a:xfrm>
              <a:off x="1879769" y="2011341"/>
              <a:ext cx="291920" cy="286112"/>
              <a:chOff x="-60988625" y="3740800"/>
              <a:chExt cx="316650" cy="310350"/>
            </a:xfrm>
          </p:grpSpPr>
          <p:sp>
            <p:nvSpPr>
              <p:cNvPr id="594" name="Google Shape;594;p37"/>
              <p:cNvSpPr/>
              <p:nvPr/>
            </p:nvSpPr>
            <p:spPr>
              <a:xfrm>
                <a:off x="-60988625" y="3740800"/>
                <a:ext cx="311125" cy="3103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14" extrusionOk="0">
                    <a:moveTo>
                      <a:pt x="7026" y="1670"/>
                    </a:moveTo>
                    <a:cubicBezTo>
                      <a:pt x="7278" y="1670"/>
                      <a:pt x="7467" y="1859"/>
                      <a:pt x="7467" y="2111"/>
                    </a:cubicBezTo>
                    <a:cubicBezTo>
                      <a:pt x="7467" y="2332"/>
                      <a:pt x="7278" y="2490"/>
                      <a:pt x="7026" y="2490"/>
                    </a:cubicBezTo>
                    <a:lnTo>
                      <a:pt x="2080" y="2490"/>
                    </a:lnTo>
                    <a:cubicBezTo>
                      <a:pt x="1828" y="2490"/>
                      <a:pt x="1639" y="2300"/>
                      <a:pt x="1639" y="2111"/>
                    </a:cubicBezTo>
                    <a:cubicBezTo>
                      <a:pt x="1639" y="1828"/>
                      <a:pt x="1828" y="1670"/>
                      <a:pt x="2080" y="1670"/>
                    </a:cubicBezTo>
                    <a:close/>
                    <a:moveTo>
                      <a:pt x="7026" y="4159"/>
                    </a:moveTo>
                    <a:cubicBezTo>
                      <a:pt x="7278" y="4159"/>
                      <a:pt x="7467" y="4348"/>
                      <a:pt x="7467" y="4537"/>
                    </a:cubicBezTo>
                    <a:cubicBezTo>
                      <a:pt x="7467" y="4789"/>
                      <a:pt x="7278" y="4978"/>
                      <a:pt x="7026" y="4978"/>
                    </a:cubicBezTo>
                    <a:lnTo>
                      <a:pt x="2080" y="4978"/>
                    </a:lnTo>
                    <a:cubicBezTo>
                      <a:pt x="1828" y="4978"/>
                      <a:pt x="1639" y="4789"/>
                      <a:pt x="1639" y="4537"/>
                    </a:cubicBezTo>
                    <a:cubicBezTo>
                      <a:pt x="1639" y="4317"/>
                      <a:pt x="1828" y="4159"/>
                      <a:pt x="2080" y="4159"/>
                    </a:cubicBezTo>
                    <a:close/>
                    <a:moveTo>
                      <a:pt x="7026" y="6648"/>
                    </a:moveTo>
                    <a:cubicBezTo>
                      <a:pt x="7278" y="6648"/>
                      <a:pt x="7467" y="6837"/>
                      <a:pt x="7467" y="7058"/>
                    </a:cubicBezTo>
                    <a:cubicBezTo>
                      <a:pt x="7467" y="7310"/>
                      <a:pt x="7278" y="7467"/>
                      <a:pt x="7026" y="7467"/>
                    </a:cubicBezTo>
                    <a:lnTo>
                      <a:pt x="2080" y="7467"/>
                    </a:lnTo>
                    <a:cubicBezTo>
                      <a:pt x="1828" y="7467"/>
                      <a:pt x="1639" y="7278"/>
                      <a:pt x="1639" y="7058"/>
                    </a:cubicBezTo>
                    <a:cubicBezTo>
                      <a:pt x="1639" y="6806"/>
                      <a:pt x="1828" y="6648"/>
                      <a:pt x="2080" y="6648"/>
                    </a:cubicBezTo>
                    <a:close/>
                    <a:moveTo>
                      <a:pt x="7026" y="9106"/>
                    </a:moveTo>
                    <a:cubicBezTo>
                      <a:pt x="7278" y="9106"/>
                      <a:pt x="7467" y="9295"/>
                      <a:pt x="7467" y="9515"/>
                    </a:cubicBezTo>
                    <a:cubicBezTo>
                      <a:pt x="7467" y="9736"/>
                      <a:pt x="7278" y="9893"/>
                      <a:pt x="7026" y="9893"/>
                    </a:cubicBezTo>
                    <a:lnTo>
                      <a:pt x="2080" y="9893"/>
                    </a:lnTo>
                    <a:cubicBezTo>
                      <a:pt x="1828" y="9893"/>
                      <a:pt x="1639" y="9704"/>
                      <a:pt x="1639" y="9515"/>
                    </a:cubicBezTo>
                    <a:cubicBezTo>
                      <a:pt x="1639" y="9263"/>
                      <a:pt x="1828" y="9106"/>
                      <a:pt x="2080" y="9106"/>
                    </a:cubicBezTo>
                    <a:close/>
                    <a:moveTo>
                      <a:pt x="11500" y="10775"/>
                    </a:moveTo>
                    <a:cubicBezTo>
                      <a:pt x="11342" y="11248"/>
                      <a:pt x="10870" y="11594"/>
                      <a:pt x="10303" y="11594"/>
                    </a:cubicBezTo>
                    <a:cubicBezTo>
                      <a:pt x="9767" y="11594"/>
                      <a:pt x="9326" y="11248"/>
                      <a:pt x="9137" y="10775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29"/>
                    </a:cubicBezTo>
                    <a:lnTo>
                      <a:pt x="32" y="10334"/>
                    </a:lnTo>
                    <a:cubicBezTo>
                      <a:pt x="0" y="11468"/>
                      <a:pt x="946" y="12414"/>
                      <a:pt x="2080" y="12414"/>
                    </a:cubicBezTo>
                    <a:lnTo>
                      <a:pt x="10334" y="12414"/>
                    </a:lnTo>
                    <a:cubicBezTo>
                      <a:pt x="11500" y="12414"/>
                      <a:pt x="12445" y="11468"/>
                      <a:pt x="12445" y="10334"/>
                    </a:cubicBezTo>
                    <a:cubicBezTo>
                      <a:pt x="12445" y="10082"/>
                      <a:pt x="12224" y="9893"/>
                      <a:pt x="12004" y="9893"/>
                    </a:cubicBezTo>
                    <a:lnTo>
                      <a:pt x="9074" y="9893"/>
                    </a:lnTo>
                    <a:lnTo>
                      <a:pt x="9074" y="1229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-60742100" y="3920375"/>
                <a:ext cx="685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207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009" y="1986"/>
                    </a:lnTo>
                    <a:cubicBezTo>
                      <a:pt x="1103" y="2080"/>
                      <a:pt x="1261" y="2206"/>
                      <a:pt x="1418" y="2206"/>
                    </a:cubicBezTo>
                    <a:cubicBezTo>
                      <a:pt x="1576" y="2206"/>
                      <a:pt x="1733" y="2143"/>
                      <a:pt x="1796" y="1986"/>
                    </a:cubicBezTo>
                    <a:lnTo>
                      <a:pt x="2741" y="32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7"/>
              <p:cNvSpPr/>
              <p:nvPr/>
            </p:nvSpPr>
            <p:spPr>
              <a:xfrm>
                <a:off x="-60740525" y="3741600"/>
                <a:ext cx="68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6333" extrusionOk="0">
                    <a:moveTo>
                      <a:pt x="1796" y="819"/>
                    </a:moveTo>
                    <a:cubicBezTo>
                      <a:pt x="1891" y="819"/>
                      <a:pt x="1922" y="882"/>
                      <a:pt x="1922" y="945"/>
                    </a:cubicBezTo>
                    <a:lnTo>
                      <a:pt x="1922" y="1638"/>
                    </a:lnTo>
                    <a:lnTo>
                      <a:pt x="820" y="1638"/>
                    </a:lnTo>
                    <a:lnTo>
                      <a:pt x="820" y="945"/>
                    </a:lnTo>
                    <a:cubicBezTo>
                      <a:pt x="820" y="851"/>
                      <a:pt x="883" y="819"/>
                      <a:pt x="977" y="819"/>
                    </a:cubicBezTo>
                    <a:close/>
                    <a:moveTo>
                      <a:pt x="977" y="0"/>
                    </a:moveTo>
                    <a:cubicBezTo>
                      <a:pt x="410" y="0"/>
                      <a:pt x="1" y="410"/>
                      <a:pt x="1" y="945"/>
                    </a:cubicBezTo>
                    <a:lnTo>
                      <a:pt x="1" y="6333"/>
                    </a:lnTo>
                    <a:lnTo>
                      <a:pt x="2741" y="6333"/>
                    </a:lnTo>
                    <a:lnTo>
                      <a:pt x="2741" y="945"/>
                    </a:lnTo>
                    <a:cubicBezTo>
                      <a:pt x="2741" y="410"/>
                      <a:pt x="230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36;p35">
            <a:extLst>
              <a:ext uri="{FF2B5EF4-FFF2-40B4-BE49-F238E27FC236}">
                <a16:creationId xmlns:a16="http://schemas.microsoft.com/office/drawing/2014/main" id="{EEE57908-7EE3-4B8E-B120-C63965B5DA52}"/>
              </a:ext>
            </a:extLst>
          </p:cNvPr>
          <p:cNvSpPr txBox="1">
            <a:spLocks/>
          </p:cNvSpPr>
          <p:nvPr/>
        </p:nvSpPr>
        <p:spPr>
          <a:xfrm>
            <a:off x="159025" y="100293"/>
            <a:ext cx="778600" cy="72296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chivo Black"/>
              <a:buNone/>
              <a:defRPr sz="6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r>
              <a:rPr lang="en" sz="3000" dirty="0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952743" y="1477541"/>
            <a:ext cx="7036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HPP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singkatan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Harga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Pokok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pengeluaran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beban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dikeluarkan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langsung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tidak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langsung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memproduksi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jasa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kemudian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diperjual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Komponen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sangat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penting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bisnis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karena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penentu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jumlah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usaha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4DD468-DCBE-4E6C-A23E-6B9CA4196A53}"/>
              </a:ext>
            </a:extLst>
          </p:cNvPr>
          <p:cNvGrpSpPr/>
          <p:nvPr/>
        </p:nvGrpSpPr>
        <p:grpSpPr>
          <a:xfrm>
            <a:off x="332057" y="303368"/>
            <a:ext cx="710100" cy="513900"/>
            <a:chOff x="1670225" y="1897625"/>
            <a:chExt cx="710100" cy="513900"/>
          </a:xfrm>
        </p:grpSpPr>
        <p:sp>
          <p:nvSpPr>
            <p:cNvPr id="13" name="Google Shape;569;p37">
              <a:extLst>
                <a:ext uri="{FF2B5EF4-FFF2-40B4-BE49-F238E27FC236}">
                  <a16:creationId xmlns:a16="http://schemas.microsoft.com/office/drawing/2014/main" id="{30BC5C87-6954-4DB5-9C91-4B4EB4473BFB}"/>
                </a:ext>
              </a:extLst>
            </p:cNvPr>
            <p:cNvSpPr/>
            <p:nvPr/>
          </p:nvSpPr>
          <p:spPr>
            <a:xfrm>
              <a:off x="1670225" y="18976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593;p37">
              <a:extLst>
                <a:ext uri="{FF2B5EF4-FFF2-40B4-BE49-F238E27FC236}">
                  <a16:creationId xmlns:a16="http://schemas.microsoft.com/office/drawing/2014/main" id="{E6755E4F-0ADE-4DC0-A84B-2DDED37F72C8}"/>
                </a:ext>
              </a:extLst>
            </p:cNvPr>
            <p:cNvGrpSpPr/>
            <p:nvPr/>
          </p:nvGrpSpPr>
          <p:grpSpPr>
            <a:xfrm>
              <a:off x="1879769" y="2011341"/>
              <a:ext cx="291920" cy="286112"/>
              <a:chOff x="-60988625" y="3740800"/>
              <a:chExt cx="316650" cy="310350"/>
            </a:xfrm>
          </p:grpSpPr>
          <p:sp>
            <p:nvSpPr>
              <p:cNvPr id="15" name="Google Shape;594;p37">
                <a:extLst>
                  <a:ext uri="{FF2B5EF4-FFF2-40B4-BE49-F238E27FC236}">
                    <a16:creationId xmlns:a16="http://schemas.microsoft.com/office/drawing/2014/main" id="{1FA24565-9F50-4F08-9F94-5AB2DF36E745}"/>
                  </a:ext>
                </a:extLst>
              </p:cNvPr>
              <p:cNvSpPr/>
              <p:nvPr/>
            </p:nvSpPr>
            <p:spPr>
              <a:xfrm>
                <a:off x="-60988625" y="3740800"/>
                <a:ext cx="311125" cy="3103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14" extrusionOk="0">
                    <a:moveTo>
                      <a:pt x="7026" y="1670"/>
                    </a:moveTo>
                    <a:cubicBezTo>
                      <a:pt x="7278" y="1670"/>
                      <a:pt x="7467" y="1859"/>
                      <a:pt x="7467" y="2111"/>
                    </a:cubicBezTo>
                    <a:cubicBezTo>
                      <a:pt x="7467" y="2332"/>
                      <a:pt x="7278" y="2490"/>
                      <a:pt x="7026" y="2490"/>
                    </a:cubicBezTo>
                    <a:lnTo>
                      <a:pt x="2080" y="2490"/>
                    </a:lnTo>
                    <a:cubicBezTo>
                      <a:pt x="1828" y="2490"/>
                      <a:pt x="1639" y="2300"/>
                      <a:pt x="1639" y="2111"/>
                    </a:cubicBezTo>
                    <a:cubicBezTo>
                      <a:pt x="1639" y="1828"/>
                      <a:pt x="1828" y="1670"/>
                      <a:pt x="2080" y="1670"/>
                    </a:cubicBezTo>
                    <a:close/>
                    <a:moveTo>
                      <a:pt x="7026" y="4159"/>
                    </a:moveTo>
                    <a:cubicBezTo>
                      <a:pt x="7278" y="4159"/>
                      <a:pt x="7467" y="4348"/>
                      <a:pt x="7467" y="4537"/>
                    </a:cubicBezTo>
                    <a:cubicBezTo>
                      <a:pt x="7467" y="4789"/>
                      <a:pt x="7278" y="4978"/>
                      <a:pt x="7026" y="4978"/>
                    </a:cubicBezTo>
                    <a:lnTo>
                      <a:pt x="2080" y="4978"/>
                    </a:lnTo>
                    <a:cubicBezTo>
                      <a:pt x="1828" y="4978"/>
                      <a:pt x="1639" y="4789"/>
                      <a:pt x="1639" y="4537"/>
                    </a:cubicBezTo>
                    <a:cubicBezTo>
                      <a:pt x="1639" y="4317"/>
                      <a:pt x="1828" y="4159"/>
                      <a:pt x="2080" y="4159"/>
                    </a:cubicBezTo>
                    <a:close/>
                    <a:moveTo>
                      <a:pt x="7026" y="6648"/>
                    </a:moveTo>
                    <a:cubicBezTo>
                      <a:pt x="7278" y="6648"/>
                      <a:pt x="7467" y="6837"/>
                      <a:pt x="7467" y="7058"/>
                    </a:cubicBezTo>
                    <a:cubicBezTo>
                      <a:pt x="7467" y="7310"/>
                      <a:pt x="7278" y="7467"/>
                      <a:pt x="7026" y="7467"/>
                    </a:cubicBezTo>
                    <a:lnTo>
                      <a:pt x="2080" y="7467"/>
                    </a:lnTo>
                    <a:cubicBezTo>
                      <a:pt x="1828" y="7467"/>
                      <a:pt x="1639" y="7278"/>
                      <a:pt x="1639" y="7058"/>
                    </a:cubicBezTo>
                    <a:cubicBezTo>
                      <a:pt x="1639" y="6806"/>
                      <a:pt x="1828" y="6648"/>
                      <a:pt x="2080" y="6648"/>
                    </a:cubicBezTo>
                    <a:close/>
                    <a:moveTo>
                      <a:pt x="7026" y="9106"/>
                    </a:moveTo>
                    <a:cubicBezTo>
                      <a:pt x="7278" y="9106"/>
                      <a:pt x="7467" y="9295"/>
                      <a:pt x="7467" y="9515"/>
                    </a:cubicBezTo>
                    <a:cubicBezTo>
                      <a:pt x="7467" y="9736"/>
                      <a:pt x="7278" y="9893"/>
                      <a:pt x="7026" y="9893"/>
                    </a:cubicBezTo>
                    <a:lnTo>
                      <a:pt x="2080" y="9893"/>
                    </a:lnTo>
                    <a:cubicBezTo>
                      <a:pt x="1828" y="9893"/>
                      <a:pt x="1639" y="9704"/>
                      <a:pt x="1639" y="9515"/>
                    </a:cubicBezTo>
                    <a:cubicBezTo>
                      <a:pt x="1639" y="9263"/>
                      <a:pt x="1828" y="9106"/>
                      <a:pt x="2080" y="9106"/>
                    </a:cubicBezTo>
                    <a:close/>
                    <a:moveTo>
                      <a:pt x="11500" y="10775"/>
                    </a:moveTo>
                    <a:cubicBezTo>
                      <a:pt x="11342" y="11248"/>
                      <a:pt x="10870" y="11594"/>
                      <a:pt x="10303" y="11594"/>
                    </a:cubicBezTo>
                    <a:cubicBezTo>
                      <a:pt x="9767" y="11594"/>
                      <a:pt x="9326" y="11248"/>
                      <a:pt x="9137" y="10775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29"/>
                    </a:cubicBezTo>
                    <a:lnTo>
                      <a:pt x="32" y="10334"/>
                    </a:lnTo>
                    <a:cubicBezTo>
                      <a:pt x="0" y="11468"/>
                      <a:pt x="946" y="12414"/>
                      <a:pt x="2080" y="12414"/>
                    </a:cubicBezTo>
                    <a:lnTo>
                      <a:pt x="10334" y="12414"/>
                    </a:lnTo>
                    <a:cubicBezTo>
                      <a:pt x="11500" y="12414"/>
                      <a:pt x="12445" y="11468"/>
                      <a:pt x="12445" y="10334"/>
                    </a:cubicBezTo>
                    <a:cubicBezTo>
                      <a:pt x="12445" y="10082"/>
                      <a:pt x="12224" y="9893"/>
                      <a:pt x="12004" y="9893"/>
                    </a:cubicBezTo>
                    <a:lnTo>
                      <a:pt x="9074" y="9893"/>
                    </a:lnTo>
                    <a:lnTo>
                      <a:pt x="9074" y="1229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95;p37">
                <a:extLst>
                  <a:ext uri="{FF2B5EF4-FFF2-40B4-BE49-F238E27FC236}">
                    <a16:creationId xmlns:a16="http://schemas.microsoft.com/office/drawing/2014/main" id="{DC2378D1-AB98-49ED-BF49-90848DE38347}"/>
                  </a:ext>
                </a:extLst>
              </p:cNvPr>
              <p:cNvSpPr/>
              <p:nvPr/>
            </p:nvSpPr>
            <p:spPr>
              <a:xfrm>
                <a:off x="-60742100" y="3920375"/>
                <a:ext cx="685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207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009" y="1986"/>
                    </a:lnTo>
                    <a:cubicBezTo>
                      <a:pt x="1103" y="2080"/>
                      <a:pt x="1261" y="2206"/>
                      <a:pt x="1418" y="2206"/>
                    </a:cubicBezTo>
                    <a:cubicBezTo>
                      <a:pt x="1576" y="2206"/>
                      <a:pt x="1733" y="2143"/>
                      <a:pt x="1796" y="1986"/>
                    </a:cubicBezTo>
                    <a:lnTo>
                      <a:pt x="2741" y="32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96;p37">
                <a:extLst>
                  <a:ext uri="{FF2B5EF4-FFF2-40B4-BE49-F238E27FC236}">
                    <a16:creationId xmlns:a16="http://schemas.microsoft.com/office/drawing/2014/main" id="{12A39D6D-6713-4087-87F9-F474D83A6027}"/>
                  </a:ext>
                </a:extLst>
              </p:cNvPr>
              <p:cNvSpPr/>
              <p:nvPr/>
            </p:nvSpPr>
            <p:spPr>
              <a:xfrm>
                <a:off x="-60740525" y="3741600"/>
                <a:ext cx="68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6333" extrusionOk="0">
                    <a:moveTo>
                      <a:pt x="1796" y="819"/>
                    </a:moveTo>
                    <a:cubicBezTo>
                      <a:pt x="1891" y="819"/>
                      <a:pt x="1922" y="882"/>
                      <a:pt x="1922" y="945"/>
                    </a:cubicBezTo>
                    <a:lnTo>
                      <a:pt x="1922" y="1638"/>
                    </a:lnTo>
                    <a:lnTo>
                      <a:pt x="820" y="1638"/>
                    </a:lnTo>
                    <a:lnTo>
                      <a:pt x="820" y="945"/>
                    </a:lnTo>
                    <a:cubicBezTo>
                      <a:pt x="820" y="851"/>
                      <a:pt x="883" y="819"/>
                      <a:pt x="977" y="819"/>
                    </a:cubicBezTo>
                    <a:close/>
                    <a:moveTo>
                      <a:pt x="977" y="0"/>
                    </a:moveTo>
                    <a:cubicBezTo>
                      <a:pt x="410" y="0"/>
                      <a:pt x="1" y="410"/>
                      <a:pt x="1" y="945"/>
                    </a:cubicBezTo>
                    <a:lnTo>
                      <a:pt x="1" y="6333"/>
                    </a:lnTo>
                    <a:lnTo>
                      <a:pt x="2741" y="6333"/>
                    </a:lnTo>
                    <a:lnTo>
                      <a:pt x="2741" y="945"/>
                    </a:lnTo>
                    <a:cubicBezTo>
                      <a:pt x="2741" y="410"/>
                      <a:pt x="230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447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6"/>
          <p:cNvSpPr txBox="1">
            <a:spLocks noGrp="1"/>
          </p:cNvSpPr>
          <p:nvPr>
            <p:ph type="title"/>
          </p:nvPr>
        </p:nvSpPr>
        <p:spPr>
          <a:xfrm>
            <a:off x="1186937" y="1980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HPP</a:t>
            </a:r>
            <a:endParaRPr dirty="0"/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85ADCEDA-A3EA-4C8B-A486-5E36BBBFC172}"/>
              </a:ext>
            </a:extLst>
          </p:cNvPr>
          <p:cNvSpPr txBox="1">
            <a:spLocks/>
          </p:cNvSpPr>
          <p:nvPr/>
        </p:nvSpPr>
        <p:spPr>
          <a:xfrm>
            <a:off x="789425" y="539500"/>
            <a:ext cx="1046700" cy="13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239F16-22FA-4F91-B87D-C2DD90D42034}"/>
              </a:ext>
            </a:extLst>
          </p:cNvPr>
          <p:cNvSpPr txBox="1"/>
          <p:nvPr/>
        </p:nvSpPr>
        <p:spPr>
          <a:xfrm>
            <a:off x="4728867" y="1515640"/>
            <a:ext cx="3549508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-120gr gula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-180gr susu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kental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-1bks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-1500ml air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 glaze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cokelat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-3sdm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maizena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9A7777-0417-47B4-8F31-1D031DE162DD}"/>
              </a:ext>
            </a:extLst>
          </p:cNvPr>
          <p:cNvGrpSpPr/>
          <p:nvPr/>
        </p:nvGrpSpPr>
        <p:grpSpPr>
          <a:xfrm>
            <a:off x="332057" y="303546"/>
            <a:ext cx="710100" cy="513900"/>
            <a:chOff x="1822625" y="2050025"/>
            <a:chExt cx="710100" cy="513900"/>
          </a:xfrm>
        </p:grpSpPr>
        <p:sp>
          <p:nvSpPr>
            <p:cNvPr id="7" name="Google Shape;569;p37">
              <a:extLst>
                <a:ext uri="{FF2B5EF4-FFF2-40B4-BE49-F238E27FC236}">
                  <a16:creationId xmlns:a16="http://schemas.microsoft.com/office/drawing/2014/main" id="{E8F9EC19-99FA-4C35-B04E-A7FA0B97F26B}"/>
                </a:ext>
              </a:extLst>
            </p:cNvPr>
            <p:cNvSpPr/>
            <p:nvPr/>
          </p:nvSpPr>
          <p:spPr>
            <a:xfrm>
              <a:off x="1822625" y="2050025"/>
              <a:ext cx="710100" cy="51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" name="Google Shape;593;p37">
              <a:extLst>
                <a:ext uri="{FF2B5EF4-FFF2-40B4-BE49-F238E27FC236}">
                  <a16:creationId xmlns:a16="http://schemas.microsoft.com/office/drawing/2014/main" id="{76A34E4D-F747-4799-98ED-A528CD3989D4}"/>
                </a:ext>
              </a:extLst>
            </p:cNvPr>
            <p:cNvGrpSpPr/>
            <p:nvPr/>
          </p:nvGrpSpPr>
          <p:grpSpPr>
            <a:xfrm>
              <a:off x="2032169" y="2163741"/>
              <a:ext cx="291920" cy="286112"/>
              <a:chOff x="-60988625" y="3740800"/>
              <a:chExt cx="316650" cy="310350"/>
            </a:xfrm>
          </p:grpSpPr>
          <p:sp>
            <p:nvSpPr>
              <p:cNvPr id="9" name="Google Shape;594;p37">
                <a:extLst>
                  <a:ext uri="{FF2B5EF4-FFF2-40B4-BE49-F238E27FC236}">
                    <a16:creationId xmlns:a16="http://schemas.microsoft.com/office/drawing/2014/main" id="{F662D1F5-3542-4460-93A9-011A5B01A82C}"/>
                  </a:ext>
                </a:extLst>
              </p:cNvPr>
              <p:cNvSpPr/>
              <p:nvPr/>
            </p:nvSpPr>
            <p:spPr>
              <a:xfrm>
                <a:off x="-60988625" y="3740800"/>
                <a:ext cx="311125" cy="3103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14" extrusionOk="0">
                    <a:moveTo>
                      <a:pt x="7026" y="1670"/>
                    </a:moveTo>
                    <a:cubicBezTo>
                      <a:pt x="7278" y="1670"/>
                      <a:pt x="7467" y="1859"/>
                      <a:pt x="7467" y="2111"/>
                    </a:cubicBezTo>
                    <a:cubicBezTo>
                      <a:pt x="7467" y="2332"/>
                      <a:pt x="7278" y="2490"/>
                      <a:pt x="7026" y="2490"/>
                    </a:cubicBezTo>
                    <a:lnTo>
                      <a:pt x="2080" y="2490"/>
                    </a:lnTo>
                    <a:cubicBezTo>
                      <a:pt x="1828" y="2490"/>
                      <a:pt x="1639" y="2300"/>
                      <a:pt x="1639" y="2111"/>
                    </a:cubicBezTo>
                    <a:cubicBezTo>
                      <a:pt x="1639" y="1828"/>
                      <a:pt x="1828" y="1670"/>
                      <a:pt x="2080" y="1670"/>
                    </a:cubicBezTo>
                    <a:close/>
                    <a:moveTo>
                      <a:pt x="7026" y="4159"/>
                    </a:moveTo>
                    <a:cubicBezTo>
                      <a:pt x="7278" y="4159"/>
                      <a:pt x="7467" y="4348"/>
                      <a:pt x="7467" y="4537"/>
                    </a:cubicBezTo>
                    <a:cubicBezTo>
                      <a:pt x="7467" y="4789"/>
                      <a:pt x="7278" y="4978"/>
                      <a:pt x="7026" y="4978"/>
                    </a:cubicBezTo>
                    <a:lnTo>
                      <a:pt x="2080" y="4978"/>
                    </a:lnTo>
                    <a:cubicBezTo>
                      <a:pt x="1828" y="4978"/>
                      <a:pt x="1639" y="4789"/>
                      <a:pt x="1639" y="4537"/>
                    </a:cubicBezTo>
                    <a:cubicBezTo>
                      <a:pt x="1639" y="4317"/>
                      <a:pt x="1828" y="4159"/>
                      <a:pt x="2080" y="4159"/>
                    </a:cubicBezTo>
                    <a:close/>
                    <a:moveTo>
                      <a:pt x="7026" y="6648"/>
                    </a:moveTo>
                    <a:cubicBezTo>
                      <a:pt x="7278" y="6648"/>
                      <a:pt x="7467" y="6837"/>
                      <a:pt x="7467" y="7058"/>
                    </a:cubicBezTo>
                    <a:cubicBezTo>
                      <a:pt x="7467" y="7310"/>
                      <a:pt x="7278" y="7467"/>
                      <a:pt x="7026" y="7467"/>
                    </a:cubicBezTo>
                    <a:lnTo>
                      <a:pt x="2080" y="7467"/>
                    </a:lnTo>
                    <a:cubicBezTo>
                      <a:pt x="1828" y="7467"/>
                      <a:pt x="1639" y="7278"/>
                      <a:pt x="1639" y="7058"/>
                    </a:cubicBezTo>
                    <a:cubicBezTo>
                      <a:pt x="1639" y="6806"/>
                      <a:pt x="1828" y="6648"/>
                      <a:pt x="2080" y="6648"/>
                    </a:cubicBezTo>
                    <a:close/>
                    <a:moveTo>
                      <a:pt x="7026" y="9106"/>
                    </a:moveTo>
                    <a:cubicBezTo>
                      <a:pt x="7278" y="9106"/>
                      <a:pt x="7467" y="9295"/>
                      <a:pt x="7467" y="9515"/>
                    </a:cubicBezTo>
                    <a:cubicBezTo>
                      <a:pt x="7467" y="9736"/>
                      <a:pt x="7278" y="9893"/>
                      <a:pt x="7026" y="9893"/>
                    </a:cubicBezTo>
                    <a:lnTo>
                      <a:pt x="2080" y="9893"/>
                    </a:lnTo>
                    <a:cubicBezTo>
                      <a:pt x="1828" y="9893"/>
                      <a:pt x="1639" y="9704"/>
                      <a:pt x="1639" y="9515"/>
                    </a:cubicBezTo>
                    <a:cubicBezTo>
                      <a:pt x="1639" y="9263"/>
                      <a:pt x="1828" y="9106"/>
                      <a:pt x="2080" y="9106"/>
                    </a:cubicBezTo>
                    <a:close/>
                    <a:moveTo>
                      <a:pt x="11500" y="10775"/>
                    </a:moveTo>
                    <a:cubicBezTo>
                      <a:pt x="11342" y="11248"/>
                      <a:pt x="10870" y="11594"/>
                      <a:pt x="10303" y="11594"/>
                    </a:cubicBezTo>
                    <a:cubicBezTo>
                      <a:pt x="9767" y="11594"/>
                      <a:pt x="9326" y="11248"/>
                      <a:pt x="9137" y="10775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29"/>
                    </a:cubicBezTo>
                    <a:lnTo>
                      <a:pt x="32" y="10334"/>
                    </a:lnTo>
                    <a:cubicBezTo>
                      <a:pt x="0" y="11468"/>
                      <a:pt x="946" y="12414"/>
                      <a:pt x="2080" y="12414"/>
                    </a:cubicBezTo>
                    <a:lnTo>
                      <a:pt x="10334" y="12414"/>
                    </a:lnTo>
                    <a:cubicBezTo>
                      <a:pt x="11500" y="12414"/>
                      <a:pt x="12445" y="11468"/>
                      <a:pt x="12445" y="10334"/>
                    </a:cubicBezTo>
                    <a:cubicBezTo>
                      <a:pt x="12445" y="10082"/>
                      <a:pt x="12224" y="9893"/>
                      <a:pt x="12004" y="9893"/>
                    </a:cubicBezTo>
                    <a:lnTo>
                      <a:pt x="9074" y="9893"/>
                    </a:lnTo>
                    <a:lnTo>
                      <a:pt x="9074" y="1229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95;p37">
                <a:extLst>
                  <a:ext uri="{FF2B5EF4-FFF2-40B4-BE49-F238E27FC236}">
                    <a16:creationId xmlns:a16="http://schemas.microsoft.com/office/drawing/2014/main" id="{1CC55145-2269-4637-A9E9-118CA6D8B0E2}"/>
                  </a:ext>
                </a:extLst>
              </p:cNvPr>
              <p:cNvSpPr/>
              <p:nvPr/>
            </p:nvSpPr>
            <p:spPr>
              <a:xfrm>
                <a:off x="-60742100" y="3920375"/>
                <a:ext cx="68550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2207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009" y="1986"/>
                    </a:lnTo>
                    <a:cubicBezTo>
                      <a:pt x="1103" y="2080"/>
                      <a:pt x="1261" y="2206"/>
                      <a:pt x="1418" y="2206"/>
                    </a:cubicBezTo>
                    <a:cubicBezTo>
                      <a:pt x="1576" y="2206"/>
                      <a:pt x="1733" y="2143"/>
                      <a:pt x="1796" y="1986"/>
                    </a:cubicBezTo>
                    <a:lnTo>
                      <a:pt x="2741" y="32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96;p37">
                <a:extLst>
                  <a:ext uri="{FF2B5EF4-FFF2-40B4-BE49-F238E27FC236}">
                    <a16:creationId xmlns:a16="http://schemas.microsoft.com/office/drawing/2014/main" id="{FD25E9B9-99D3-4DEC-89CB-6D9C240D86BC}"/>
                  </a:ext>
                </a:extLst>
              </p:cNvPr>
              <p:cNvSpPr/>
              <p:nvPr/>
            </p:nvSpPr>
            <p:spPr>
              <a:xfrm>
                <a:off x="-60740525" y="3741600"/>
                <a:ext cx="68550" cy="158325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6333" extrusionOk="0">
                    <a:moveTo>
                      <a:pt x="1796" y="819"/>
                    </a:moveTo>
                    <a:cubicBezTo>
                      <a:pt x="1891" y="819"/>
                      <a:pt x="1922" y="882"/>
                      <a:pt x="1922" y="945"/>
                    </a:cubicBezTo>
                    <a:lnTo>
                      <a:pt x="1922" y="1638"/>
                    </a:lnTo>
                    <a:lnTo>
                      <a:pt x="820" y="1638"/>
                    </a:lnTo>
                    <a:lnTo>
                      <a:pt x="820" y="945"/>
                    </a:lnTo>
                    <a:cubicBezTo>
                      <a:pt x="820" y="851"/>
                      <a:pt x="883" y="819"/>
                      <a:pt x="977" y="819"/>
                    </a:cubicBezTo>
                    <a:close/>
                    <a:moveTo>
                      <a:pt x="977" y="0"/>
                    </a:moveTo>
                    <a:cubicBezTo>
                      <a:pt x="410" y="0"/>
                      <a:pt x="1" y="410"/>
                      <a:pt x="1" y="945"/>
                    </a:cubicBezTo>
                    <a:lnTo>
                      <a:pt x="1" y="6333"/>
                    </a:lnTo>
                    <a:lnTo>
                      <a:pt x="2741" y="6333"/>
                    </a:lnTo>
                    <a:lnTo>
                      <a:pt x="2741" y="945"/>
                    </a:lnTo>
                    <a:cubicBezTo>
                      <a:pt x="2741" y="410"/>
                      <a:pt x="2300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E7C299-CA48-40AD-A46C-0DCD97F0F5D9}"/>
              </a:ext>
            </a:extLst>
          </p:cNvPr>
          <p:cNvSpPr txBox="1"/>
          <p:nvPr/>
        </p:nvSpPr>
        <p:spPr>
          <a:xfrm>
            <a:off x="984392" y="1515640"/>
            <a:ext cx="3549508" cy="215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D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baku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-Susu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kental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manis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-Gula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pasir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Santan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Tepung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Maizena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-Air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algn="just">
              <a:lnSpc>
                <a:spcPct val="107000"/>
              </a:lnSpc>
              <a:spcAft>
                <a:spcPts val="8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-Glaze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cokelat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1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935</Words>
  <Application>Microsoft Office PowerPoint</Application>
  <PresentationFormat>On-screen Show (16:9)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Archivo</vt:lpstr>
      <vt:lpstr>Manrope</vt:lpstr>
      <vt:lpstr>DM Sans</vt:lpstr>
      <vt:lpstr>Calibri</vt:lpstr>
      <vt:lpstr>Arial</vt:lpstr>
      <vt:lpstr>Archivo Black</vt:lpstr>
      <vt:lpstr>Times New Roman</vt:lpstr>
      <vt:lpstr>Business Administration School Center by Slidesgo</vt:lpstr>
      <vt:lpstr>Usaha Kecil Es Mambo</vt:lpstr>
      <vt:lpstr>Analisis Usaha</vt:lpstr>
      <vt:lpstr> Product</vt:lpstr>
      <vt:lpstr>Product</vt:lpstr>
      <vt:lpstr>Analisis Usaha</vt:lpstr>
      <vt:lpstr>Price</vt:lpstr>
      <vt:lpstr>Price</vt:lpstr>
      <vt:lpstr>HPP</vt:lpstr>
      <vt:lpstr>HPP</vt:lpstr>
      <vt:lpstr>HPP</vt:lpstr>
      <vt:lpstr>HPP</vt:lpstr>
      <vt:lpstr>Price</vt:lpstr>
      <vt:lpstr>BEP</vt:lpstr>
      <vt:lpstr>BEP</vt:lpstr>
      <vt:lpstr>Price</vt:lpstr>
      <vt:lpstr>ROI</vt:lpstr>
      <vt:lpstr>ROI</vt:lpstr>
      <vt:lpstr>Price</vt:lpstr>
      <vt:lpstr>Analisis Usaha</vt:lpstr>
      <vt:lpstr>Promotion</vt:lpstr>
      <vt:lpstr>Promotion</vt:lpstr>
      <vt:lpstr>Analisis Usaha</vt:lpstr>
      <vt:lpstr>Place</vt:lpstr>
      <vt:lpstr>Place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Usaha Kecil Es Mambo</dc:title>
  <dc:creator>Hype</dc:creator>
  <cp:lastModifiedBy>Hype</cp:lastModifiedBy>
  <cp:revision>10</cp:revision>
  <dcterms:modified xsi:type="dcterms:W3CDTF">2025-02-09T11:58:26Z</dcterms:modified>
</cp:coreProperties>
</file>