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530D7-0736-49FD-AB51-76FA5C563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D643E-99E1-42D9-8F0D-1BD806231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0F196-F4B0-4704-9097-561DF1C1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3BA29C-0BA9-4DB2-8275-D8B31605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704D7-1B44-4880-A964-C812881D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26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CE4AB-6A1F-40BF-8D43-CC3F63B6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81A2E1-4FD0-425D-BBD7-29201A244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46434-0885-4BCA-8543-57EFCC65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1FF10-F678-4FE4-B68C-A3229EB1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E6115-ECB5-4C2E-A53E-51A60F79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55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946209-E60B-4436-B6C9-91D389CE3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A895A-1095-4013-B348-2E096714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349679-6D66-4F08-B2DC-5A07557E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C3375-C74C-4FEB-AFD0-B41AA657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42E5CB-E026-4977-BCED-F4C9DB43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12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8063E-200B-4BC9-AFC0-75934E0C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FF381-BA6D-4CBE-83FB-818B84A8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40D5C-AB23-416F-8D95-BD47DD93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16509-EB42-4EF3-A8EE-4645C0F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3CC1C-ECFA-4634-9FB0-B225389E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9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4EEC7-393C-4132-97B1-7F372555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756203-0DB8-481A-B67A-77F49CE7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F022F-4915-4B5D-BF03-F99AC957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7B946-ED31-4D18-A3B9-E6A84F04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065B2-62DA-4A1A-A673-20DD601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6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027CF-C3A3-4544-988C-48EE94F7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2A734-2521-42BD-8235-8A857096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9FF641-FD83-44EA-9003-FCB9AD4D1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4E2AD-4C39-4E1E-9DF5-161ABFEC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EA0EC5-7667-4B52-884C-489B09AF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3B1B26-DF22-4C37-A3B9-F526B7B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8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396D2-F616-4007-B577-DCE0A10F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C41098-4138-4BBE-B716-9A3BC8A5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DD0844-93A0-4AFB-9369-82DDD8B5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E1FF73-96A5-406E-92B5-CE4194795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91FBB5-1EFA-42C3-8FE6-680BE3E1A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4C99A4-E097-4690-AE4F-56CC2992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146584-87A4-4C4A-BBD2-D3F4C2E8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B2B81D-5D77-4B2C-94DD-81FF24BF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6F0BB-3161-4EEF-B467-9638CFEC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370317-2CCD-4368-B30A-72705C56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07AD39-DB57-45F4-B266-BE1375ED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F67845-EBBA-4C24-BD3F-2C73AEA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39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3087BA-9033-40DE-88D9-549FC2C1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687907-1F50-4F8A-96EA-628D6682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DFAC4D-F31D-4A12-A797-3F5EA11C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63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975EE-BA05-47D9-9467-6CA52FB6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FE34E-298A-4466-8322-D9F63677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61AA2-F84A-4A91-80F4-B0E862147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88A586-56D6-4ABF-ACB9-3018162F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F8A6B-33E5-4315-B646-ECEA4E29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18941-5046-44A2-8839-EBDE0DE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AE9A3-35F8-41A3-8957-8364D2D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ED3CE6-0568-4C10-92C5-996CD2C9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FCF098-8D0E-4014-ADD0-5766759B5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98B968-76C6-4A4E-9E26-D12FFAE6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17EE51-E256-4982-A7E9-17E3BFD5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AA7F9-FB16-49C6-9FF5-ABD91C93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32F54-BB67-4EE1-8175-20F62CC3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6BE08-499B-43FA-BF72-F0BDD397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6DBD2-A412-4843-BA92-C9B23EB2C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095-BFC2-4FAB-842D-DFF0029D287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FD7FA-7364-4FDA-8FFD-CE044A36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BDAF69-6F02-420C-A8CB-235F4187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6640-2498-4E15-B7FA-0FA70AE5C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2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6C294-6375-457E-A623-56799855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35573B7F-8828-4B5D-8DBC-0ED03B3A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2501106"/>
            <a:ext cx="6877050" cy="30003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144463B-0117-424E-8F40-7B503F1D8DE3}"/>
              </a:ext>
            </a:extLst>
          </p:cNvPr>
          <p:cNvSpPr txBox="1"/>
          <p:nvPr/>
        </p:nvSpPr>
        <p:spPr>
          <a:xfrm>
            <a:off x="8704613" y="4797631"/>
            <a:ext cx="264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/demandes/</a:t>
            </a:r>
            <a:r>
              <a:rPr lang="fr-FR" dirty="0" err="1"/>
              <a:t>list</a:t>
            </a:r>
            <a:r>
              <a:rPr lang="fr-FR" dirty="0"/>
              <a:t>?&lt;critères&gt;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A01757-2A29-4155-B6EA-E8713C623C87}"/>
              </a:ext>
            </a:extLst>
          </p:cNvPr>
          <p:cNvSpPr txBox="1"/>
          <p:nvPr/>
        </p:nvSpPr>
        <p:spPr>
          <a:xfrm>
            <a:off x="95507" y="1800334"/>
            <a:ext cx="264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À voir si statique ou on appel un service pour récupérer pays/drapeau ?</a:t>
            </a:r>
          </a:p>
        </p:txBody>
      </p:sp>
    </p:spTree>
    <p:extLst>
      <p:ext uri="{BB962C8B-B14F-4D97-AF65-F5344CB8AC3E}">
        <p14:creationId xmlns:p14="http://schemas.microsoft.com/office/powerpoint/2010/main" val="104579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22BE0-E62B-4E08-8C2E-0DAE6C74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 /demandes/</a:t>
            </a:r>
            <a:r>
              <a:rPr lang="fr-FR" dirty="0" err="1"/>
              <a:t>list</a:t>
            </a:r>
            <a:r>
              <a:rPr lang="fr-FR" dirty="0"/>
              <a:t>?&lt;critères&gt;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A20C527-377E-4A4E-9D49-209FB970C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3541"/>
            <a:ext cx="10515600" cy="33955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807B88-5D42-473B-A3F1-A5AC21686F83}"/>
              </a:ext>
            </a:extLst>
          </p:cNvPr>
          <p:cNvSpPr txBox="1"/>
          <p:nvPr/>
        </p:nvSpPr>
        <p:spPr>
          <a:xfrm>
            <a:off x="8021783" y="1812448"/>
            <a:ext cx="38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info?username</a:t>
            </a:r>
            <a:r>
              <a:rPr lang="fr-FR" dirty="0"/>
              <a:t>=&lt;critères&gt;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A39290F6-7C6F-4012-94A9-DED94E218481}"/>
              </a:ext>
            </a:extLst>
          </p:cNvPr>
          <p:cNvCxnSpPr>
            <a:stCxn id="8" idx="2"/>
          </p:cNvCxnSpPr>
          <p:nvPr/>
        </p:nvCxnSpPr>
        <p:spPr>
          <a:xfrm rot="5400000">
            <a:off x="9273237" y="2735374"/>
            <a:ext cx="1214563" cy="10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253EC2B-6CB1-472E-97B4-182654E02706}"/>
              </a:ext>
            </a:extLst>
          </p:cNvPr>
          <p:cNvSpPr txBox="1"/>
          <p:nvPr/>
        </p:nvSpPr>
        <p:spPr>
          <a:xfrm>
            <a:off x="8530443" y="5990583"/>
            <a:ext cx="38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/demandes/post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3B97C580-A126-46D7-BE03-39B9431C5551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10034400" y="5582118"/>
            <a:ext cx="516136" cy="300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5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6081F-0290-4084-9670-709C6311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 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info?username</a:t>
            </a:r>
            <a:r>
              <a:rPr lang="fr-FR" dirty="0"/>
              <a:t>=&lt;critères&gt;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91E6092-AF7F-4391-ADFD-4C02A9E7C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2167731"/>
            <a:ext cx="4933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CD638-E997-4E9A-AC72-0EA7573C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 /demandes/post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8270B8D-0AB0-4EE8-A13F-F94A3AD3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2501106"/>
            <a:ext cx="6877050" cy="30003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F90085E-8E36-444A-93C0-D1417F8FF5A2}"/>
              </a:ext>
            </a:extLst>
          </p:cNvPr>
          <p:cNvSpPr txBox="1"/>
          <p:nvPr/>
        </p:nvSpPr>
        <p:spPr>
          <a:xfrm>
            <a:off x="8021783" y="5766931"/>
            <a:ext cx="38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Post /demandes/demande?&lt;critères&gt;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12D43179-0799-4518-9079-20FE6A171ADC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8873354" y="4706080"/>
            <a:ext cx="963362" cy="1158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15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69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GET /demandes/list?&lt;critères&gt;</vt:lpstr>
      <vt:lpstr>GET /users/info?username=&lt;critères&gt;</vt:lpstr>
      <vt:lpstr>GET /demandes/post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ZAYANI Anis (EXT) ItimCscDclVdf</dc:creator>
  <cp:lastModifiedBy>ZAYANI Anis (EXT) ItimCscDclVdf</cp:lastModifiedBy>
  <cp:revision>12</cp:revision>
  <dcterms:created xsi:type="dcterms:W3CDTF">2017-12-27T15:02:15Z</dcterms:created>
  <dcterms:modified xsi:type="dcterms:W3CDTF">2017-12-28T14:05:49Z</dcterms:modified>
</cp:coreProperties>
</file>