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9" r:id="rId5"/>
    <p:sldId id="300" r:id="rId6"/>
    <p:sldId id="301" r:id="rId7"/>
    <p:sldId id="302" r:id="rId8"/>
    <p:sldId id="294" r:id="rId9"/>
    <p:sldId id="306" r:id="rId10"/>
    <p:sldId id="307" r:id="rId11"/>
    <p:sldId id="308" r:id="rId12"/>
    <p:sldId id="309" r:id="rId13"/>
    <p:sldId id="3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FE250-68C4-4E04-9FB9-B8E098B16F14}" v="9" dt="2023-03-15T05:43:08.377"/>
    <p1510:client id="{D3CA528E-8C32-4FB1-8F89-3A20E4D97E3C}" v="3298" dt="2023-03-15T05:39:39.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yar moekaung" userId="518b26d54cf449ae" providerId="Windows Live" clId="Web-{3B4FE250-68C4-4E04-9FB9-B8E098B16F14}"/>
    <pc:docChg chg="modSld">
      <pc:chgData name="zayar moekaung" userId="518b26d54cf449ae" providerId="Windows Live" clId="Web-{3B4FE250-68C4-4E04-9FB9-B8E098B16F14}" dt="2023-03-15T05:43:08.080" v="7" actId="20577"/>
      <pc:docMkLst>
        <pc:docMk/>
      </pc:docMkLst>
      <pc:sldChg chg="modSp">
        <pc:chgData name="zayar moekaung" userId="518b26d54cf449ae" providerId="Windows Live" clId="Web-{3B4FE250-68C4-4E04-9FB9-B8E098B16F14}" dt="2023-03-15T05:43:08.080" v="7" actId="20577"/>
        <pc:sldMkLst>
          <pc:docMk/>
          <pc:sldMk cId="3177652905" sldId="299"/>
        </pc:sldMkLst>
        <pc:spChg chg="mod">
          <ac:chgData name="zayar moekaung" userId="518b26d54cf449ae" providerId="Windows Live" clId="Web-{3B4FE250-68C4-4E04-9FB9-B8E098B16F14}" dt="2023-03-15T05:43:08.080" v="7" actId="20577"/>
          <ac:spMkLst>
            <pc:docMk/>
            <pc:sldMk cId="3177652905" sldId="299"/>
            <ac:spMk id="10" creationId="{EB566AAA-6DB2-2ABD-AF2A-E22BC1914175}"/>
          </ac:spMkLst>
        </pc:spChg>
      </pc:sldChg>
    </pc:docChg>
  </pc:docChgLst>
  <pc:docChgLst>
    <pc:chgData name="zayar moekaung" userId="518b26d54cf449ae" providerId="Windows Live" clId="Web-{D3CA528E-8C32-4FB1-8F89-3A20E4D97E3C}"/>
    <pc:docChg chg="addSld delSld modSld">
      <pc:chgData name="zayar moekaung" userId="518b26d54cf449ae" providerId="Windows Live" clId="Web-{D3CA528E-8C32-4FB1-8F89-3A20E4D97E3C}" dt="2023-03-15T05:39:39.004" v="2000" actId="20577"/>
      <pc:docMkLst>
        <pc:docMk/>
      </pc:docMkLst>
      <pc:sldChg chg="del">
        <pc:chgData name="zayar moekaung" userId="518b26d54cf449ae" providerId="Windows Live" clId="Web-{D3CA528E-8C32-4FB1-8F89-3A20E4D97E3C}" dt="2023-03-15T03:53:07.676" v="207"/>
        <pc:sldMkLst>
          <pc:docMk/>
          <pc:sldMk cId="1997676566" sldId="270"/>
        </pc:sldMkLst>
      </pc:sldChg>
      <pc:sldChg chg="addSp delSp modSp">
        <pc:chgData name="zayar moekaung" userId="518b26d54cf449ae" providerId="Windows Live" clId="Web-{D3CA528E-8C32-4FB1-8F89-3A20E4D97E3C}" dt="2023-03-15T05:23:39.758" v="1536" actId="20577"/>
        <pc:sldMkLst>
          <pc:docMk/>
          <pc:sldMk cId="1597432154" sldId="294"/>
        </pc:sldMkLst>
        <pc:spChg chg="del">
          <ac:chgData name="zayar moekaung" userId="518b26d54cf449ae" providerId="Windows Live" clId="Web-{D3CA528E-8C32-4FB1-8F89-3A20E4D97E3C}" dt="2023-03-15T05:03:20.128" v="1154"/>
          <ac:spMkLst>
            <pc:docMk/>
            <pc:sldMk cId="1597432154" sldId="294"/>
            <ac:spMk id="2" creationId="{0912BB41-F713-A255-332A-8AB8DA56DAF5}"/>
          </ac:spMkLst>
        </pc:spChg>
        <pc:spChg chg="add del mod">
          <ac:chgData name="zayar moekaung" userId="518b26d54cf449ae" providerId="Windows Live" clId="Web-{D3CA528E-8C32-4FB1-8F89-3A20E4D97E3C}" dt="2023-03-15T04:29:41.335" v="435"/>
          <ac:spMkLst>
            <pc:docMk/>
            <pc:sldMk cId="1597432154" sldId="294"/>
            <ac:spMk id="5" creationId="{54C142EC-61F6-08D8-458E-BA5AD763CEB3}"/>
          </ac:spMkLst>
        </pc:spChg>
        <pc:spChg chg="add del mod">
          <ac:chgData name="zayar moekaung" userId="518b26d54cf449ae" providerId="Windows Live" clId="Web-{D3CA528E-8C32-4FB1-8F89-3A20E4D97E3C}" dt="2023-03-15T04:29:11.521" v="430"/>
          <ac:spMkLst>
            <pc:docMk/>
            <pc:sldMk cId="1597432154" sldId="294"/>
            <ac:spMk id="7" creationId="{35CB6D5F-5709-18DE-E10C-C8D28080EE48}"/>
          </ac:spMkLst>
        </pc:spChg>
        <pc:spChg chg="add del mod">
          <ac:chgData name="zayar moekaung" userId="518b26d54cf449ae" providerId="Windows Live" clId="Web-{D3CA528E-8C32-4FB1-8F89-3A20E4D97E3C}" dt="2023-03-15T04:29:32.725" v="433"/>
          <ac:spMkLst>
            <pc:docMk/>
            <pc:sldMk cId="1597432154" sldId="294"/>
            <ac:spMk id="10" creationId="{8D429DF2-D417-0C94-D2EA-FC2237B348D2}"/>
          </ac:spMkLst>
        </pc:spChg>
        <pc:spChg chg="add del mod">
          <ac:chgData name="zayar moekaung" userId="518b26d54cf449ae" providerId="Windows Live" clId="Web-{D3CA528E-8C32-4FB1-8F89-3A20E4D97E3C}" dt="2023-03-15T04:29:36.147" v="434"/>
          <ac:spMkLst>
            <pc:docMk/>
            <pc:sldMk cId="1597432154" sldId="294"/>
            <ac:spMk id="15" creationId="{C4DF34AD-0AAF-1A32-9DC3-86331CED51DA}"/>
          </ac:spMkLst>
        </pc:spChg>
        <pc:spChg chg="add del mod">
          <ac:chgData name="zayar moekaung" userId="518b26d54cf449ae" providerId="Windows Live" clId="Web-{D3CA528E-8C32-4FB1-8F89-3A20E4D97E3C}" dt="2023-03-15T04:29:47.944" v="437"/>
          <ac:spMkLst>
            <pc:docMk/>
            <pc:sldMk cId="1597432154" sldId="294"/>
            <ac:spMk id="19" creationId="{95EA6738-C9E1-AF7C-292D-ABA4EAF843F2}"/>
          </ac:spMkLst>
        </pc:spChg>
        <pc:spChg chg="add del mod">
          <ac:chgData name="zayar moekaung" userId="518b26d54cf449ae" providerId="Windows Live" clId="Web-{D3CA528E-8C32-4FB1-8F89-3A20E4D97E3C}" dt="2023-03-15T04:30:03.835" v="441"/>
          <ac:spMkLst>
            <pc:docMk/>
            <pc:sldMk cId="1597432154" sldId="294"/>
            <ac:spMk id="22" creationId="{DDB60F22-EB1E-F5AE-365D-388D02FAE3DA}"/>
          </ac:spMkLst>
        </pc:spChg>
        <pc:spChg chg="add mod">
          <ac:chgData name="zayar moekaung" userId="518b26d54cf449ae" providerId="Windows Live" clId="Web-{D3CA528E-8C32-4FB1-8F89-3A20E4D97E3C}" dt="2023-03-15T05:23:39.758" v="1536" actId="20577"/>
          <ac:spMkLst>
            <pc:docMk/>
            <pc:sldMk cId="1597432154" sldId="294"/>
            <ac:spMk id="24" creationId="{C04583DD-F45C-F9C6-BB69-E8C47B080897}"/>
          </ac:spMkLst>
        </pc:spChg>
        <pc:picChg chg="del">
          <ac:chgData name="zayar moekaung" userId="518b26d54cf449ae" providerId="Windows Live" clId="Web-{D3CA528E-8C32-4FB1-8F89-3A20E4D97E3C}" dt="2023-03-15T04:18:28.658" v="428"/>
          <ac:picMkLst>
            <pc:docMk/>
            <pc:sldMk cId="1597432154" sldId="294"/>
            <ac:picMk id="9" creationId="{204A1E95-738A-8497-D4BB-A5F6EBAE1B45}"/>
          </ac:picMkLst>
        </pc:picChg>
        <pc:picChg chg="del">
          <ac:chgData name="zayar moekaung" userId="518b26d54cf449ae" providerId="Windows Live" clId="Web-{D3CA528E-8C32-4FB1-8F89-3A20E4D97E3C}" dt="2023-03-15T04:18:29.502" v="429"/>
          <ac:picMkLst>
            <pc:docMk/>
            <pc:sldMk cId="1597432154" sldId="294"/>
            <ac:picMk id="11" creationId="{DBDB9887-B987-5511-9E05-D36530534214}"/>
          </ac:picMkLst>
        </pc:picChg>
        <pc:picChg chg="add del mod ord modCrop">
          <ac:chgData name="zayar moekaung" userId="518b26d54cf449ae" providerId="Windows Live" clId="Web-{D3CA528E-8C32-4FB1-8F89-3A20E4D97E3C}" dt="2023-03-15T04:29:28.209" v="432"/>
          <ac:picMkLst>
            <pc:docMk/>
            <pc:sldMk cId="1597432154" sldId="294"/>
            <ac:picMk id="12" creationId="{7FBE0782-0F93-6D5F-8BB7-19F86AC82B93}"/>
          </ac:picMkLst>
        </pc:picChg>
        <pc:picChg chg="del">
          <ac:chgData name="zayar moekaung" userId="518b26d54cf449ae" providerId="Windows Live" clId="Web-{D3CA528E-8C32-4FB1-8F89-3A20E4D97E3C}" dt="2023-03-15T04:18:27.815" v="427"/>
          <ac:picMkLst>
            <pc:docMk/>
            <pc:sldMk cId="1597432154" sldId="294"/>
            <ac:picMk id="13" creationId="{065EB661-E270-3717-50FE-323C9BB10B46}"/>
          </ac:picMkLst>
        </pc:picChg>
        <pc:picChg chg="add mod ord modCrop">
          <ac:chgData name="zayar moekaung" userId="518b26d54cf449ae" providerId="Windows Live" clId="Web-{D3CA528E-8C32-4FB1-8F89-3A20E4D97E3C}" dt="2023-03-15T04:30:25.070" v="449" actId="1076"/>
          <ac:picMkLst>
            <pc:docMk/>
            <pc:sldMk cId="1597432154" sldId="294"/>
            <ac:picMk id="16" creationId="{34E8B2B3-C332-D457-A1AE-E71BF25EDAB0}"/>
          </ac:picMkLst>
        </pc:picChg>
        <pc:picChg chg="add del mod ord modCrop">
          <ac:chgData name="zayar moekaung" userId="518b26d54cf449ae" providerId="Windows Live" clId="Web-{D3CA528E-8C32-4FB1-8F89-3A20E4D97E3C}" dt="2023-03-15T04:29:43.569" v="436"/>
          <ac:picMkLst>
            <pc:docMk/>
            <pc:sldMk cId="1597432154" sldId="294"/>
            <ac:picMk id="17" creationId="{908B6F68-6BAC-D3CB-0006-145FC9D12A67}"/>
          </ac:picMkLst>
        </pc:picChg>
        <pc:picChg chg="add del mod ord modCrop">
          <ac:chgData name="zayar moekaung" userId="518b26d54cf449ae" providerId="Windows Live" clId="Web-{D3CA528E-8C32-4FB1-8F89-3A20E4D97E3C}" dt="2023-03-15T04:29:59.695" v="440"/>
          <ac:picMkLst>
            <pc:docMk/>
            <pc:sldMk cId="1597432154" sldId="294"/>
            <ac:picMk id="20" creationId="{D8481284-1318-AE74-F4D8-71ADC28B4608}"/>
          </ac:picMkLst>
        </pc:picChg>
        <pc:picChg chg="add mod">
          <ac:chgData name="zayar moekaung" userId="518b26d54cf449ae" providerId="Windows Live" clId="Web-{D3CA528E-8C32-4FB1-8F89-3A20E4D97E3C}" dt="2023-03-15T04:30:18.633" v="446" actId="1076"/>
          <ac:picMkLst>
            <pc:docMk/>
            <pc:sldMk cId="1597432154" sldId="294"/>
            <ac:picMk id="23" creationId="{02FA3707-0274-C43B-9576-871F7E7F646F}"/>
          </ac:picMkLst>
        </pc:picChg>
      </pc:sldChg>
      <pc:sldChg chg="del">
        <pc:chgData name="zayar moekaung" userId="518b26d54cf449ae" providerId="Windows Live" clId="Web-{D3CA528E-8C32-4FB1-8F89-3A20E4D97E3C}" dt="2023-03-15T03:53:07.676" v="205"/>
        <pc:sldMkLst>
          <pc:docMk/>
          <pc:sldMk cId="66295222" sldId="298"/>
        </pc:sldMkLst>
      </pc:sldChg>
      <pc:sldChg chg="addSp delSp modSp">
        <pc:chgData name="zayar moekaung" userId="518b26d54cf449ae" providerId="Windows Live" clId="Web-{D3CA528E-8C32-4FB1-8F89-3A20E4D97E3C}" dt="2023-03-15T03:23:15.638" v="15"/>
        <pc:sldMkLst>
          <pc:docMk/>
          <pc:sldMk cId="3177652905" sldId="299"/>
        </pc:sldMkLst>
        <pc:spChg chg="add del mod">
          <ac:chgData name="zayar moekaung" userId="518b26d54cf449ae" providerId="Windows Live" clId="Web-{D3CA528E-8C32-4FB1-8F89-3A20E4D97E3C}" dt="2023-03-15T03:20:53.118" v="6"/>
          <ac:spMkLst>
            <pc:docMk/>
            <pc:sldMk cId="3177652905" sldId="299"/>
            <ac:spMk id="2" creationId="{D5443ACC-DEEB-8A5F-7B1D-E9FD8C2F41CE}"/>
          </ac:spMkLst>
        </pc:spChg>
        <pc:spChg chg="del">
          <ac:chgData name="zayar moekaung" userId="518b26d54cf449ae" providerId="Windows Live" clId="Web-{D3CA528E-8C32-4FB1-8F89-3A20E4D97E3C}" dt="2023-03-15T03:23:10.153" v="14"/>
          <ac:spMkLst>
            <pc:docMk/>
            <pc:sldMk cId="3177652905" sldId="299"/>
            <ac:spMk id="4" creationId="{36AB6DFE-9BD7-991B-75BC-B931CC87333E}"/>
          </ac:spMkLst>
        </pc:spChg>
        <pc:spChg chg="del mod">
          <ac:chgData name="zayar moekaung" userId="518b26d54cf449ae" providerId="Windows Live" clId="Web-{D3CA528E-8C32-4FB1-8F89-3A20E4D97E3C}" dt="2023-03-15T03:23:02.965" v="13"/>
          <ac:spMkLst>
            <pc:docMk/>
            <pc:sldMk cId="3177652905" sldId="299"/>
            <ac:spMk id="5" creationId="{B5BDDE1F-4005-D053-5C6E-3DCA4DFFD623}"/>
          </ac:spMkLst>
        </pc:spChg>
        <pc:spChg chg="add del mod">
          <ac:chgData name="zayar moekaung" userId="518b26d54cf449ae" providerId="Windows Live" clId="Web-{D3CA528E-8C32-4FB1-8F89-3A20E4D97E3C}" dt="2023-03-15T03:22:59.559" v="12"/>
          <ac:spMkLst>
            <pc:docMk/>
            <pc:sldMk cId="3177652905" sldId="299"/>
            <ac:spMk id="7" creationId="{E1D501A0-84CF-A197-CCE9-72E8641AEEE9}"/>
          </ac:spMkLst>
        </pc:spChg>
        <pc:spChg chg="mod">
          <ac:chgData name="zayar moekaung" userId="518b26d54cf449ae" providerId="Windows Live" clId="Web-{D3CA528E-8C32-4FB1-8F89-3A20E4D97E3C}" dt="2023-03-15T03:16:31.766" v="0" actId="20577"/>
          <ac:spMkLst>
            <pc:docMk/>
            <pc:sldMk cId="3177652905" sldId="299"/>
            <ac:spMk id="10" creationId="{EB566AAA-6DB2-2ABD-AF2A-E22BC1914175}"/>
          </ac:spMkLst>
        </pc:spChg>
        <pc:spChg chg="add del mod">
          <ac:chgData name="zayar moekaung" userId="518b26d54cf449ae" providerId="Windows Live" clId="Web-{D3CA528E-8C32-4FB1-8F89-3A20E4D97E3C}" dt="2023-03-15T03:23:15.638" v="15"/>
          <ac:spMkLst>
            <pc:docMk/>
            <pc:sldMk cId="3177652905" sldId="299"/>
            <ac:spMk id="11" creationId="{8B67075A-E964-6399-A471-9421E612FF22}"/>
          </ac:spMkLst>
        </pc:spChg>
        <pc:picChg chg="mod">
          <ac:chgData name="zayar moekaung" userId="518b26d54cf449ae" providerId="Windows Live" clId="Web-{D3CA528E-8C32-4FB1-8F89-3A20E4D97E3C}" dt="2023-03-15T03:22:53.809" v="8"/>
          <ac:picMkLst>
            <pc:docMk/>
            <pc:sldMk cId="3177652905" sldId="299"/>
            <ac:picMk id="6" creationId="{5381C1FB-D3A3-B8EF-4D0E-C7D20AE7A817}"/>
          </ac:picMkLst>
        </pc:picChg>
      </pc:sldChg>
      <pc:sldChg chg="delSp modSp">
        <pc:chgData name="zayar moekaung" userId="518b26d54cf449ae" providerId="Windows Live" clId="Web-{D3CA528E-8C32-4FB1-8F89-3A20E4D97E3C}" dt="2023-03-15T05:03:11.659" v="1152"/>
        <pc:sldMkLst>
          <pc:docMk/>
          <pc:sldMk cId="863651469" sldId="300"/>
        </pc:sldMkLst>
        <pc:spChg chg="del">
          <ac:chgData name="zayar moekaung" userId="518b26d54cf449ae" providerId="Windows Live" clId="Web-{D3CA528E-8C32-4FB1-8F89-3A20E4D97E3C}" dt="2023-03-15T05:03:11.659" v="1152"/>
          <ac:spMkLst>
            <pc:docMk/>
            <pc:sldMk cId="863651469" sldId="300"/>
            <ac:spMk id="3" creationId="{FB20A2B9-A294-E13C-A812-DC32A0438957}"/>
          </ac:spMkLst>
        </pc:spChg>
        <pc:spChg chg="mod">
          <ac:chgData name="zayar moekaung" userId="518b26d54cf449ae" providerId="Windows Live" clId="Web-{D3CA528E-8C32-4FB1-8F89-3A20E4D97E3C}" dt="2023-03-15T03:23:21.450" v="16" actId="20577"/>
          <ac:spMkLst>
            <pc:docMk/>
            <pc:sldMk cId="863651469" sldId="300"/>
            <ac:spMk id="5" creationId="{E4355533-789E-7690-2282-7E0DE23116D1}"/>
          </ac:spMkLst>
        </pc:spChg>
        <pc:spChg chg="mod">
          <ac:chgData name="zayar moekaung" userId="518b26d54cf449ae" providerId="Windows Live" clId="Web-{D3CA528E-8C32-4FB1-8F89-3A20E4D97E3C}" dt="2023-03-15T05:02:58.753" v="1151" actId="20577"/>
          <ac:spMkLst>
            <pc:docMk/>
            <pc:sldMk cId="863651469" sldId="300"/>
            <ac:spMk id="6" creationId="{0E806B8F-01D6-34B4-655B-C01DE0A85BC2}"/>
          </ac:spMkLst>
        </pc:spChg>
        <pc:picChg chg="mod">
          <ac:chgData name="zayar moekaung" userId="518b26d54cf449ae" providerId="Windows Live" clId="Web-{D3CA528E-8C32-4FB1-8F89-3A20E4D97E3C}" dt="2023-03-15T03:23:33.044" v="17"/>
          <ac:picMkLst>
            <pc:docMk/>
            <pc:sldMk cId="863651469" sldId="300"/>
            <ac:picMk id="7" creationId="{192A35B2-EB5E-F79D-56AA-AA890EBA68F8}"/>
          </ac:picMkLst>
        </pc:picChg>
      </pc:sldChg>
      <pc:sldChg chg="delSp modSp">
        <pc:chgData name="zayar moekaung" userId="518b26d54cf449ae" providerId="Windows Live" clId="Web-{D3CA528E-8C32-4FB1-8F89-3A20E4D97E3C}" dt="2023-03-15T05:03:15.284" v="1153"/>
        <pc:sldMkLst>
          <pc:docMk/>
          <pc:sldMk cId="2117277233" sldId="301"/>
        </pc:sldMkLst>
        <pc:spChg chg="del">
          <ac:chgData name="zayar moekaung" userId="518b26d54cf449ae" providerId="Windows Live" clId="Web-{D3CA528E-8C32-4FB1-8F89-3A20E4D97E3C}" dt="2023-03-15T05:03:15.284" v="1153"/>
          <ac:spMkLst>
            <pc:docMk/>
            <pc:sldMk cId="2117277233" sldId="301"/>
            <ac:spMk id="2" creationId="{0856FA97-C5D1-B638-40BA-EE8E2BABFD5A}"/>
          </ac:spMkLst>
        </pc:spChg>
        <pc:spChg chg="mod">
          <ac:chgData name="zayar moekaung" userId="518b26d54cf449ae" providerId="Windows Live" clId="Web-{D3CA528E-8C32-4FB1-8F89-3A20E4D97E3C}" dt="2023-03-15T03:49:31.310" v="126" actId="20577"/>
          <ac:spMkLst>
            <pc:docMk/>
            <pc:sldMk cId="2117277233" sldId="301"/>
            <ac:spMk id="4" creationId="{33381DE0-0BF7-6065-739D-6440E9019496}"/>
          </ac:spMkLst>
        </pc:spChg>
        <pc:spChg chg="mod">
          <ac:chgData name="zayar moekaung" userId="518b26d54cf449ae" providerId="Windows Live" clId="Web-{D3CA528E-8C32-4FB1-8F89-3A20E4D97E3C}" dt="2023-03-15T04:11:18.380" v="335" actId="1076"/>
          <ac:spMkLst>
            <pc:docMk/>
            <pc:sldMk cId="2117277233" sldId="301"/>
            <ac:spMk id="5" creationId="{5493774E-E95C-8E1B-E902-00D6BA5BADD1}"/>
          </ac:spMkLst>
        </pc:spChg>
        <pc:spChg chg="mod">
          <ac:chgData name="zayar moekaung" userId="518b26d54cf449ae" providerId="Windows Live" clId="Web-{D3CA528E-8C32-4FB1-8F89-3A20E4D97E3C}" dt="2023-03-15T03:52:24.424" v="201" actId="20577"/>
          <ac:spMkLst>
            <pc:docMk/>
            <pc:sldMk cId="2117277233" sldId="301"/>
            <ac:spMk id="6" creationId="{C3E567C0-97F1-FB0E-18A8-611E5BDA5AD2}"/>
          </ac:spMkLst>
        </pc:spChg>
        <pc:spChg chg="mod">
          <ac:chgData name="zayar moekaung" userId="518b26d54cf449ae" providerId="Windows Live" clId="Web-{D3CA528E-8C32-4FB1-8F89-3A20E4D97E3C}" dt="2023-03-15T04:11:28.818" v="345" actId="20577"/>
          <ac:spMkLst>
            <pc:docMk/>
            <pc:sldMk cId="2117277233" sldId="301"/>
            <ac:spMk id="7" creationId="{28B4D696-0A43-F6A2-A17F-8F230516A6F4}"/>
          </ac:spMkLst>
        </pc:spChg>
        <pc:spChg chg="mod">
          <ac:chgData name="zayar moekaung" userId="518b26d54cf449ae" providerId="Windows Live" clId="Web-{D3CA528E-8C32-4FB1-8F89-3A20E4D97E3C}" dt="2023-03-15T04:11:01.270" v="328" actId="20577"/>
          <ac:spMkLst>
            <pc:docMk/>
            <pc:sldMk cId="2117277233" sldId="301"/>
            <ac:spMk id="8" creationId="{A732003E-6A33-05C1-FACF-6053396782BD}"/>
          </ac:spMkLst>
        </pc:spChg>
        <pc:spChg chg="mod">
          <ac:chgData name="zayar moekaung" userId="518b26d54cf449ae" providerId="Windows Live" clId="Web-{D3CA528E-8C32-4FB1-8F89-3A20E4D97E3C}" dt="2023-03-15T04:11:46.193" v="348" actId="20577"/>
          <ac:spMkLst>
            <pc:docMk/>
            <pc:sldMk cId="2117277233" sldId="301"/>
            <ac:spMk id="9" creationId="{898C8C60-B38B-EF76-31BA-B237166139E1}"/>
          </ac:spMkLst>
        </pc:spChg>
        <pc:spChg chg="mod">
          <ac:chgData name="zayar moekaung" userId="518b26d54cf449ae" providerId="Windows Live" clId="Web-{D3CA528E-8C32-4FB1-8F89-3A20E4D97E3C}" dt="2023-03-15T04:15:06.777" v="415" actId="20577"/>
          <ac:spMkLst>
            <pc:docMk/>
            <pc:sldMk cId="2117277233" sldId="301"/>
            <ac:spMk id="10" creationId="{B514EC56-1A90-DE50-629E-C44626FFA47C}"/>
          </ac:spMkLst>
        </pc:spChg>
      </pc:sldChg>
      <pc:sldChg chg="addSp delSp modSp">
        <pc:chgData name="zayar moekaung" userId="518b26d54cf449ae" providerId="Windows Live" clId="Web-{D3CA528E-8C32-4FB1-8F89-3A20E4D97E3C}" dt="2023-03-15T05:27:17.670" v="1726" actId="20577"/>
        <pc:sldMkLst>
          <pc:docMk/>
          <pc:sldMk cId="401955248" sldId="302"/>
        </pc:sldMkLst>
        <pc:spChg chg="mod">
          <ac:chgData name="zayar moekaung" userId="518b26d54cf449ae" providerId="Windows Live" clId="Web-{D3CA528E-8C32-4FB1-8F89-3A20E4D97E3C}" dt="2023-03-15T04:15:15.528" v="421" actId="20577"/>
          <ac:spMkLst>
            <pc:docMk/>
            <pc:sldMk cId="401955248" sldId="302"/>
            <ac:spMk id="2" creationId="{47DDC106-AED6-8F10-C1F4-AA396BE56D85}"/>
          </ac:spMkLst>
        </pc:spChg>
        <pc:spChg chg="add del mod">
          <ac:chgData name="zayar moekaung" userId="518b26d54cf449ae" providerId="Windows Live" clId="Web-{D3CA528E-8C32-4FB1-8F89-3A20E4D97E3C}" dt="2023-03-15T04:18:12.033" v="426"/>
          <ac:spMkLst>
            <pc:docMk/>
            <pc:sldMk cId="401955248" sldId="302"/>
            <ac:spMk id="3" creationId="{8BFA31EB-95D1-8EDB-BD3B-B72295C81240}"/>
          </ac:spMkLst>
        </pc:spChg>
        <pc:spChg chg="add del mod">
          <ac:chgData name="zayar moekaung" userId="518b26d54cf449ae" providerId="Windows Live" clId="Web-{D3CA528E-8C32-4FB1-8F89-3A20E4D97E3C}" dt="2023-03-15T04:34:14.405" v="465"/>
          <ac:spMkLst>
            <pc:docMk/>
            <pc:sldMk cId="401955248" sldId="302"/>
            <ac:spMk id="7" creationId="{984EFFB7-7027-A96D-6B50-89F0E655E173}"/>
          </ac:spMkLst>
        </pc:spChg>
        <pc:spChg chg="add mod">
          <ac:chgData name="zayar moekaung" userId="518b26d54cf449ae" providerId="Windows Live" clId="Web-{D3CA528E-8C32-4FB1-8F89-3A20E4D97E3C}" dt="2023-03-15T05:27:17.670" v="1726" actId="20577"/>
          <ac:spMkLst>
            <pc:docMk/>
            <pc:sldMk cId="401955248" sldId="302"/>
            <ac:spMk id="8" creationId="{72A0EEB5-8F2D-05C9-FA94-901FB3943BD7}"/>
          </ac:spMkLst>
        </pc:spChg>
        <pc:picChg chg="add del mod">
          <ac:chgData name="zayar moekaung" userId="518b26d54cf449ae" providerId="Windows Live" clId="Web-{D3CA528E-8C32-4FB1-8F89-3A20E4D97E3C}" dt="2023-03-15T04:34:24.859" v="468" actId="1076"/>
          <ac:picMkLst>
            <pc:docMk/>
            <pc:sldMk cId="401955248" sldId="302"/>
            <ac:picMk id="4" creationId="{5ED1E25F-1BE0-D54A-FDBB-11E50C982B30}"/>
          </ac:picMkLst>
        </pc:picChg>
      </pc:sldChg>
      <pc:sldChg chg="del">
        <pc:chgData name="zayar moekaung" userId="518b26d54cf449ae" providerId="Windows Live" clId="Web-{D3CA528E-8C32-4FB1-8F89-3A20E4D97E3C}" dt="2023-03-15T03:53:07.676" v="208"/>
        <pc:sldMkLst>
          <pc:docMk/>
          <pc:sldMk cId="304458932" sldId="303"/>
        </pc:sldMkLst>
      </pc:sldChg>
      <pc:sldChg chg="del">
        <pc:chgData name="zayar moekaung" userId="518b26d54cf449ae" providerId="Windows Live" clId="Web-{D3CA528E-8C32-4FB1-8F89-3A20E4D97E3C}" dt="2023-03-15T03:53:07.676" v="206"/>
        <pc:sldMkLst>
          <pc:docMk/>
          <pc:sldMk cId="577414812" sldId="304"/>
        </pc:sldMkLst>
      </pc:sldChg>
      <pc:sldChg chg="modSp">
        <pc:chgData name="zayar moekaung" userId="518b26d54cf449ae" providerId="Windows Live" clId="Web-{D3CA528E-8C32-4FB1-8F89-3A20E4D97E3C}" dt="2023-03-15T05:39:39.004" v="2000" actId="20577"/>
        <pc:sldMkLst>
          <pc:docMk/>
          <pc:sldMk cId="149310746" sldId="305"/>
        </pc:sldMkLst>
        <pc:spChg chg="mod">
          <ac:chgData name="zayar moekaung" userId="518b26d54cf449ae" providerId="Windows Live" clId="Web-{D3CA528E-8C32-4FB1-8F89-3A20E4D97E3C}" dt="2023-03-15T05:39:39.004" v="2000" actId="20577"/>
          <ac:spMkLst>
            <pc:docMk/>
            <pc:sldMk cId="149310746" sldId="305"/>
            <ac:spMk id="5" creationId="{78D27A57-CB01-0C89-ED58-19BC65750FDA}"/>
          </ac:spMkLst>
        </pc:spChg>
      </pc:sldChg>
      <pc:sldChg chg="addSp delSp modSp new">
        <pc:chgData name="zayar moekaung" userId="518b26d54cf449ae" providerId="Windows Live" clId="Web-{D3CA528E-8C32-4FB1-8F89-3A20E4D97E3C}" dt="2023-03-15T05:03:27.035" v="1155"/>
        <pc:sldMkLst>
          <pc:docMk/>
          <pc:sldMk cId="3648913654" sldId="306"/>
        </pc:sldMkLst>
        <pc:spChg chg="del">
          <ac:chgData name="zayar moekaung" userId="518b26d54cf449ae" providerId="Windows Live" clId="Web-{D3CA528E-8C32-4FB1-8F89-3A20E4D97E3C}" dt="2023-03-15T04:47:42.007" v="853"/>
          <ac:spMkLst>
            <pc:docMk/>
            <pc:sldMk cId="3648913654" sldId="306"/>
            <ac:spMk id="2" creationId="{189709DA-AC99-612D-F1B6-1892F8716998}"/>
          </ac:spMkLst>
        </pc:spChg>
        <pc:spChg chg="del">
          <ac:chgData name="zayar moekaung" userId="518b26d54cf449ae" providerId="Windows Live" clId="Web-{D3CA528E-8C32-4FB1-8F89-3A20E4D97E3C}" dt="2023-03-15T04:47:42.866" v="854"/>
          <ac:spMkLst>
            <pc:docMk/>
            <pc:sldMk cId="3648913654" sldId="306"/>
            <ac:spMk id="3" creationId="{A943F439-D7A0-5CE1-9E29-918C732FBCCE}"/>
          </ac:spMkLst>
        </pc:spChg>
        <pc:spChg chg="del">
          <ac:chgData name="zayar moekaung" userId="518b26d54cf449ae" providerId="Windows Live" clId="Web-{D3CA528E-8C32-4FB1-8F89-3A20E4D97E3C}" dt="2023-03-15T04:47:43.695" v="855"/>
          <ac:spMkLst>
            <pc:docMk/>
            <pc:sldMk cId="3648913654" sldId="306"/>
            <ac:spMk id="4" creationId="{3E051E85-6B02-CC2A-57A5-8F96ADA97EA1}"/>
          </ac:spMkLst>
        </pc:spChg>
        <pc:spChg chg="del">
          <ac:chgData name="zayar moekaung" userId="518b26d54cf449ae" providerId="Windows Live" clId="Web-{D3CA528E-8C32-4FB1-8F89-3A20E4D97E3C}" dt="2023-03-15T05:03:27.035" v="1155"/>
          <ac:spMkLst>
            <pc:docMk/>
            <pc:sldMk cId="3648913654" sldId="306"/>
            <ac:spMk id="5" creationId="{16EF11E2-B65E-6BA4-FA13-63910FD13F10}"/>
          </ac:spMkLst>
        </pc:spChg>
        <pc:spChg chg="add mod">
          <ac:chgData name="zayar moekaung" userId="518b26d54cf449ae" providerId="Windows Live" clId="Web-{D3CA528E-8C32-4FB1-8F89-3A20E4D97E3C}" dt="2023-03-15T04:59:21.809" v="1084" actId="20577"/>
          <ac:spMkLst>
            <pc:docMk/>
            <pc:sldMk cId="3648913654" sldId="306"/>
            <ac:spMk id="10" creationId="{2FD66C88-8564-0705-A4B8-3DC171D215F1}"/>
          </ac:spMkLst>
        </pc:spChg>
        <pc:picChg chg="add mod">
          <ac:chgData name="zayar moekaung" userId="518b26d54cf449ae" providerId="Windows Live" clId="Web-{D3CA528E-8C32-4FB1-8F89-3A20E4D97E3C}" dt="2023-03-15T04:53:32.924" v="857" actId="1076"/>
          <ac:picMkLst>
            <pc:docMk/>
            <pc:sldMk cId="3648913654" sldId="306"/>
            <ac:picMk id="7" creationId="{6F379B91-8B1D-8378-186E-2C9A182A3455}"/>
          </ac:picMkLst>
        </pc:picChg>
        <pc:picChg chg="add mod">
          <ac:chgData name="zayar moekaung" userId="518b26d54cf449ae" providerId="Windows Live" clId="Web-{D3CA528E-8C32-4FB1-8F89-3A20E4D97E3C}" dt="2023-03-15T04:53:45.752" v="861" actId="1076"/>
          <ac:picMkLst>
            <pc:docMk/>
            <pc:sldMk cId="3648913654" sldId="306"/>
            <ac:picMk id="8" creationId="{DAAA4E6D-F28B-65B4-ABFA-C250EBC11301}"/>
          </ac:picMkLst>
        </pc:picChg>
      </pc:sldChg>
      <pc:sldChg chg="addSp delSp modSp new">
        <pc:chgData name="zayar moekaung" userId="518b26d54cf449ae" providerId="Windows Live" clId="Web-{D3CA528E-8C32-4FB1-8F89-3A20E4D97E3C}" dt="2023-03-15T05:19:43.860" v="1480" actId="20577"/>
        <pc:sldMkLst>
          <pc:docMk/>
          <pc:sldMk cId="489559850" sldId="307"/>
        </pc:sldMkLst>
        <pc:spChg chg="del">
          <ac:chgData name="zayar moekaung" userId="518b26d54cf449ae" providerId="Windows Live" clId="Web-{D3CA528E-8C32-4FB1-8F89-3A20E4D97E3C}" dt="2023-03-15T05:06:54.681" v="1157"/>
          <ac:spMkLst>
            <pc:docMk/>
            <pc:sldMk cId="489559850" sldId="307"/>
            <ac:spMk id="2" creationId="{6E4F6E28-F9A4-32F2-CE06-7F1FB11A1AB3}"/>
          </ac:spMkLst>
        </pc:spChg>
        <pc:spChg chg="del">
          <ac:chgData name="zayar moekaung" userId="518b26d54cf449ae" providerId="Windows Live" clId="Web-{D3CA528E-8C32-4FB1-8F89-3A20E4D97E3C}" dt="2023-03-15T05:06:55.338" v="1158"/>
          <ac:spMkLst>
            <pc:docMk/>
            <pc:sldMk cId="489559850" sldId="307"/>
            <ac:spMk id="3" creationId="{8F42640A-C6A0-62AF-F53B-CFE5E661EC7E}"/>
          </ac:spMkLst>
        </pc:spChg>
        <pc:spChg chg="del">
          <ac:chgData name="zayar moekaung" userId="518b26d54cf449ae" providerId="Windows Live" clId="Web-{D3CA528E-8C32-4FB1-8F89-3A20E4D97E3C}" dt="2023-03-15T05:06:56.338" v="1159"/>
          <ac:spMkLst>
            <pc:docMk/>
            <pc:sldMk cId="489559850" sldId="307"/>
            <ac:spMk id="4" creationId="{8E8B3CF4-CD48-E1F1-7B15-5982FD6DB812}"/>
          </ac:spMkLst>
        </pc:spChg>
        <pc:spChg chg="del">
          <ac:chgData name="zayar moekaung" userId="518b26d54cf449ae" providerId="Windows Live" clId="Web-{D3CA528E-8C32-4FB1-8F89-3A20E4D97E3C}" dt="2023-03-15T05:07:01.510" v="1160"/>
          <ac:spMkLst>
            <pc:docMk/>
            <pc:sldMk cId="489559850" sldId="307"/>
            <ac:spMk id="5" creationId="{DB02DAD8-AA8F-12C1-558E-C650EB99A646}"/>
          </ac:spMkLst>
        </pc:spChg>
        <pc:spChg chg="add mod">
          <ac:chgData name="zayar moekaung" userId="518b26d54cf449ae" providerId="Windows Live" clId="Web-{D3CA528E-8C32-4FB1-8F89-3A20E4D97E3C}" dt="2023-03-15T05:19:43.860" v="1480" actId="20577"/>
          <ac:spMkLst>
            <pc:docMk/>
            <pc:sldMk cId="489559850" sldId="307"/>
            <ac:spMk id="11" creationId="{19B2D799-F9F6-F97E-256D-990C8F0E4A1B}"/>
          </ac:spMkLst>
        </pc:spChg>
        <pc:picChg chg="add mod">
          <ac:chgData name="zayar moekaung" userId="518b26d54cf449ae" providerId="Windows Live" clId="Web-{D3CA528E-8C32-4FB1-8F89-3A20E4D97E3C}" dt="2023-03-15T05:10:43.844" v="1176" actId="1076"/>
          <ac:picMkLst>
            <pc:docMk/>
            <pc:sldMk cId="489559850" sldId="307"/>
            <ac:picMk id="7" creationId="{030DCCA1-A6CE-1A79-B770-911F9B7724C4}"/>
          </ac:picMkLst>
        </pc:picChg>
        <pc:picChg chg="add mod">
          <ac:chgData name="zayar moekaung" userId="518b26d54cf449ae" providerId="Windows Live" clId="Web-{D3CA528E-8C32-4FB1-8F89-3A20E4D97E3C}" dt="2023-03-15T05:10:47.126" v="1177" actId="1076"/>
          <ac:picMkLst>
            <pc:docMk/>
            <pc:sldMk cId="489559850" sldId="307"/>
            <ac:picMk id="8" creationId="{74998505-E9E0-6046-78F1-51D1A31C25C1}"/>
          </ac:picMkLst>
        </pc:picChg>
        <pc:picChg chg="add mod">
          <ac:chgData name="zayar moekaung" userId="518b26d54cf449ae" providerId="Windows Live" clId="Web-{D3CA528E-8C32-4FB1-8F89-3A20E4D97E3C}" dt="2023-03-15T05:10:39.688" v="1175" actId="1076"/>
          <ac:picMkLst>
            <pc:docMk/>
            <pc:sldMk cId="489559850" sldId="307"/>
            <ac:picMk id="9" creationId="{9B25B846-55DB-5C22-25B8-5EDBE7E5A0BF}"/>
          </ac:picMkLst>
        </pc:picChg>
      </pc:sldChg>
      <pc:sldChg chg="addSp delSp modSp new">
        <pc:chgData name="zayar moekaung" userId="518b26d54cf449ae" providerId="Windows Live" clId="Web-{D3CA528E-8C32-4FB1-8F89-3A20E4D97E3C}" dt="2023-03-15T05:26:51.951" v="1724" actId="20577"/>
        <pc:sldMkLst>
          <pc:docMk/>
          <pc:sldMk cId="2821241240" sldId="308"/>
        </pc:sldMkLst>
        <pc:spChg chg="del">
          <ac:chgData name="zayar moekaung" userId="518b26d54cf449ae" providerId="Windows Live" clId="Web-{D3CA528E-8C32-4FB1-8F89-3A20E4D97E3C}" dt="2023-03-15T05:19:20.859" v="1476"/>
          <ac:spMkLst>
            <pc:docMk/>
            <pc:sldMk cId="2821241240" sldId="308"/>
            <ac:spMk id="2" creationId="{2EECECB5-2330-5EF4-0DBD-7B4150602277}"/>
          </ac:spMkLst>
        </pc:spChg>
        <pc:spChg chg="del">
          <ac:chgData name="zayar moekaung" userId="518b26d54cf449ae" providerId="Windows Live" clId="Web-{D3CA528E-8C32-4FB1-8F89-3A20E4D97E3C}" dt="2023-03-15T05:19:19.188" v="1474"/>
          <ac:spMkLst>
            <pc:docMk/>
            <pc:sldMk cId="2821241240" sldId="308"/>
            <ac:spMk id="3" creationId="{42079FBD-FDD9-6EF3-8E88-9B9173BBCD7D}"/>
          </ac:spMkLst>
        </pc:spChg>
        <pc:spChg chg="del">
          <ac:chgData name="zayar moekaung" userId="518b26d54cf449ae" providerId="Windows Live" clId="Web-{D3CA528E-8C32-4FB1-8F89-3A20E4D97E3C}" dt="2023-03-15T05:19:19.828" v="1475"/>
          <ac:spMkLst>
            <pc:docMk/>
            <pc:sldMk cId="2821241240" sldId="308"/>
            <ac:spMk id="4" creationId="{84502BE0-2AAD-05CC-DDE2-6B6EF4D3B816}"/>
          </ac:spMkLst>
        </pc:spChg>
        <pc:spChg chg="del">
          <ac:chgData name="zayar moekaung" userId="518b26d54cf449ae" providerId="Windows Live" clId="Web-{D3CA528E-8C32-4FB1-8F89-3A20E4D97E3C}" dt="2023-03-15T05:21:22.582" v="1489"/>
          <ac:spMkLst>
            <pc:docMk/>
            <pc:sldMk cId="2821241240" sldId="308"/>
            <ac:spMk id="5" creationId="{4C630C23-5B5A-9B6F-0D28-CEAAF24097CA}"/>
          </ac:spMkLst>
        </pc:spChg>
        <pc:spChg chg="add mod">
          <ac:chgData name="zayar moekaung" userId="518b26d54cf449ae" providerId="Windows Live" clId="Web-{D3CA528E-8C32-4FB1-8F89-3A20E4D97E3C}" dt="2023-03-15T05:26:51.951" v="1724" actId="20577"/>
          <ac:spMkLst>
            <pc:docMk/>
            <pc:sldMk cId="2821241240" sldId="308"/>
            <ac:spMk id="10" creationId="{9AC32A81-8DDF-0FE1-992F-991CE84806CF}"/>
          </ac:spMkLst>
        </pc:spChg>
        <pc:picChg chg="add mod">
          <ac:chgData name="zayar moekaung" userId="518b26d54cf449ae" providerId="Windows Live" clId="Web-{D3CA528E-8C32-4FB1-8F89-3A20E4D97E3C}" dt="2023-03-15T05:21:08.706" v="1484" actId="1076"/>
          <ac:picMkLst>
            <pc:docMk/>
            <pc:sldMk cId="2821241240" sldId="308"/>
            <ac:picMk id="7" creationId="{6C2E044C-D3F4-023C-7644-3D79D9234B0C}"/>
          </ac:picMkLst>
        </pc:picChg>
        <pc:picChg chg="add mod">
          <ac:chgData name="zayar moekaung" userId="518b26d54cf449ae" providerId="Windows Live" clId="Web-{D3CA528E-8C32-4FB1-8F89-3A20E4D97E3C}" dt="2023-03-15T05:21:18.957" v="1488" actId="1076"/>
          <ac:picMkLst>
            <pc:docMk/>
            <pc:sldMk cId="2821241240" sldId="308"/>
            <ac:picMk id="8" creationId="{810E1E3B-9949-EABC-0F4E-579E8E9AAD70}"/>
          </ac:picMkLst>
        </pc:picChg>
      </pc:sldChg>
      <pc:sldChg chg="addSp delSp modSp new">
        <pc:chgData name="zayar moekaung" userId="518b26d54cf449ae" providerId="Windows Live" clId="Web-{D3CA528E-8C32-4FB1-8F89-3A20E4D97E3C}" dt="2023-03-15T05:37:03.156" v="1959" actId="20577"/>
        <pc:sldMkLst>
          <pc:docMk/>
          <pc:sldMk cId="1708877494" sldId="309"/>
        </pc:sldMkLst>
        <pc:spChg chg="del">
          <ac:chgData name="zayar moekaung" userId="518b26d54cf449ae" providerId="Windows Live" clId="Web-{D3CA528E-8C32-4FB1-8F89-3A20E4D97E3C}" dt="2023-03-15T05:29:56.472" v="1728"/>
          <ac:spMkLst>
            <pc:docMk/>
            <pc:sldMk cId="1708877494" sldId="309"/>
            <ac:spMk id="2" creationId="{DA5F912C-EAA6-360B-460E-60998019ABAC}"/>
          </ac:spMkLst>
        </pc:spChg>
        <pc:spChg chg="del">
          <ac:chgData name="zayar moekaung" userId="518b26d54cf449ae" providerId="Windows Live" clId="Web-{D3CA528E-8C32-4FB1-8F89-3A20E4D97E3C}" dt="2023-03-15T05:29:57.706" v="1729"/>
          <ac:spMkLst>
            <pc:docMk/>
            <pc:sldMk cId="1708877494" sldId="309"/>
            <ac:spMk id="3" creationId="{55CBACB4-68FC-C5E3-893E-B8FD0B1A862B}"/>
          </ac:spMkLst>
        </pc:spChg>
        <pc:spChg chg="del">
          <ac:chgData name="zayar moekaung" userId="518b26d54cf449ae" providerId="Windows Live" clId="Web-{D3CA528E-8C32-4FB1-8F89-3A20E4D97E3C}" dt="2023-03-15T05:29:58.347" v="1730"/>
          <ac:spMkLst>
            <pc:docMk/>
            <pc:sldMk cId="1708877494" sldId="309"/>
            <ac:spMk id="4" creationId="{FDFF34C7-1248-D7AE-259D-FE7DCBC634AF}"/>
          </ac:spMkLst>
        </pc:spChg>
        <pc:spChg chg="del">
          <ac:chgData name="zayar moekaung" userId="518b26d54cf449ae" providerId="Windows Live" clId="Web-{D3CA528E-8C32-4FB1-8F89-3A20E4D97E3C}" dt="2023-03-15T05:30:00.316" v="1731"/>
          <ac:spMkLst>
            <pc:docMk/>
            <pc:sldMk cId="1708877494" sldId="309"/>
            <ac:spMk id="5" creationId="{0284B11A-D595-2653-E4CD-39F4155C41ED}"/>
          </ac:spMkLst>
        </pc:spChg>
        <pc:spChg chg="add del mod">
          <ac:chgData name="zayar moekaung" userId="518b26d54cf449ae" providerId="Windows Live" clId="Web-{D3CA528E-8C32-4FB1-8F89-3A20E4D97E3C}" dt="2023-03-15T05:30:44.598" v="1750"/>
          <ac:spMkLst>
            <pc:docMk/>
            <pc:sldMk cId="1708877494" sldId="309"/>
            <ac:spMk id="9" creationId="{4B7F3623-927B-BD5E-1B0E-97D768FDB591}"/>
          </ac:spMkLst>
        </pc:spChg>
        <pc:spChg chg="add del mod">
          <ac:chgData name="zayar moekaung" userId="518b26d54cf449ae" providerId="Windows Live" clId="Web-{D3CA528E-8C32-4FB1-8F89-3A20E4D97E3C}" dt="2023-03-15T05:30:52.567" v="1754"/>
          <ac:spMkLst>
            <pc:docMk/>
            <pc:sldMk cId="1708877494" sldId="309"/>
            <ac:spMk id="10" creationId="{E4B6FECC-F465-2341-0EA1-23FF95BA4792}"/>
          </ac:spMkLst>
        </pc:spChg>
        <pc:spChg chg="add mod">
          <ac:chgData name="zayar moekaung" userId="518b26d54cf449ae" providerId="Windows Live" clId="Web-{D3CA528E-8C32-4FB1-8F89-3A20E4D97E3C}" dt="2023-03-15T05:37:03.156" v="1959" actId="20577"/>
          <ac:spMkLst>
            <pc:docMk/>
            <pc:sldMk cId="1708877494" sldId="309"/>
            <ac:spMk id="12" creationId="{2B786A08-49B0-887E-B2E8-EDA68EDCBC90}"/>
          </ac:spMkLst>
        </pc:spChg>
        <pc:picChg chg="add mod">
          <ac:chgData name="zayar moekaung" userId="518b26d54cf449ae" providerId="Windows Live" clId="Web-{D3CA528E-8C32-4FB1-8F89-3A20E4D97E3C}" dt="2023-03-15T05:30:33.520" v="1746" actId="1076"/>
          <ac:picMkLst>
            <pc:docMk/>
            <pc:sldMk cId="1708877494" sldId="309"/>
            <ac:picMk id="7" creationId="{BD5050D9-281A-46F0-CF29-147A6DFE0B77}"/>
          </ac:picMkLst>
        </pc:picChg>
        <pc:picChg chg="add mod">
          <ac:chgData name="zayar moekaung" userId="518b26d54cf449ae" providerId="Windows Live" clId="Web-{D3CA528E-8C32-4FB1-8F89-3A20E4D97E3C}" dt="2023-03-15T05:30:35.129" v="1747" actId="1076"/>
          <ac:picMkLst>
            <pc:docMk/>
            <pc:sldMk cId="1708877494" sldId="309"/>
            <ac:picMk id="8" creationId="{934235F9-2DA1-6FA8-F021-51E8FA3E8D0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5B0E32-B5E8-ABB8-8111-85B8EC8C30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BEA51B-84EE-4022-ED15-8909CC5A91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91314-61E5-4127-8B6D-13C983E58D8B}" type="datetimeFigureOut">
              <a:rPr lang="en-US" smtClean="0"/>
              <a:t>3/14/2023</a:t>
            </a:fld>
            <a:endParaRPr lang="en-US"/>
          </a:p>
        </p:txBody>
      </p:sp>
      <p:sp>
        <p:nvSpPr>
          <p:cNvPr id="4" name="Footer Placeholder 3">
            <a:extLst>
              <a:ext uri="{FF2B5EF4-FFF2-40B4-BE49-F238E27FC236}">
                <a16:creationId xmlns:a16="http://schemas.microsoft.com/office/drawing/2014/main" id="{B3272E51-A58D-6BAE-BC6A-6A72A8B119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4C89E0-2DC1-17B3-023A-4CF4DC2738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99229-3980-4402-938E-FE0E090C2DC5}" type="slidenum">
              <a:rPr lang="en-US" smtClean="0"/>
              <a:t>‹#›</a:t>
            </a:fld>
            <a:endParaRPr lang="en-US"/>
          </a:p>
        </p:txBody>
      </p:sp>
    </p:spTree>
    <p:extLst>
      <p:ext uri="{BB962C8B-B14F-4D97-AF65-F5344CB8AC3E}">
        <p14:creationId xmlns:p14="http://schemas.microsoft.com/office/powerpoint/2010/main" val="4161788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814B8-89E7-7342-9335-248FD4EADF1C}"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E33DE1-6F2E-B445-8653-2E5FC0D998EF}" type="slidenum">
              <a:rPr lang="en-US" smtClean="0"/>
              <a:t>‹#›</a:t>
            </a:fld>
            <a:endParaRPr lang="en-US"/>
          </a:p>
        </p:txBody>
      </p:sp>
    </p:spTree>
    <p:extLst>
      <p:ext uri="{BB962C8B-B14F-4D97-AF65-F5344CB8AC3E}">
        <p14:creationId xmlns:p14="http://schemas.microsoft.com/office/powerpoint/2010/main" val="8272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E33DE1-6F2E-B445-8653-2E5FC0D998EF}" type="slidenum">
              <a:rPr lang="en-US" smtClean="0"/>
              <a:t>5</a:t>
            </a:fld>
            <a:endParaRPr lang="en-US"/>
          </a:p>
        </p:txBody>
      </p:sp>
    </p:spTree>
    <p:extLst>
      <p:ext uri="{BB962C8B-B14F-4D97-AF65-F5344CB8AC3E}">
        <p14:creationId xmlns:p14="http://schemas.microsoft.com/office/powerpoint/2010/main" val="312683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098C23CB-4BF7-816E-A510-D87719695ABA}"/>
              </a:ext>
            </a:extLst>
          </p:cNvPr>
          <p:cNvSpPr/>
          <p:nvPr userDrawn="1"/>
        </p:nvSpPr>
        <p:spPr>
          <a:xfrm rot="10800000">
            <a:off x="1476050" y="1379096"/>
            <a:ext cx="9239900" cy="5478904"/>
          </a:xfrm>
          <a:custGeom>
            <a:avLst/>
            <a:gdLst>
              <a:gd name="connsiteX0" fmla="*/ 5632 w 9239900"/>
              <a:gd name="connsiteY0" fmla="*/ 0 h 4886591"/>
              <a:gd name="connsiteX1" fmla="*/ 9234268 w 9239900"/>
              <a:gd name="connsiteY1" fmla="*/ 0 h 4886591"/>
              <a:gd name="connsiteX2" fmla="*/ 9239900 w 9239900"/>
              <a:gd name="connsiteY2" fmla="*/ 224751 h 4886591"/>
              <a:gd name="connsiteX3" fmla="*/ 4619950 w 9239900"/>
              <a:gd name="connsiteY3" fmla="*/ 4886591 h 4886591"/>
              <a:gd name="connsiteX4" fmla="*/ 0 w 9239900"/>
              <a:gd name="connsiteY4" fmla="*/ 224751 h 4886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900" h="4886591">
                <a:moveTo>
                  <a:pt x="5632" y="0"/>
                </a:moveTo>
                <a:lnTo>
                  <a:pt x="9234268" y="0"/>
                </a:lnTo>
                <a:lnTo>
                  <a:pt x="9239900" y="224751"/>
                </a:lnTo>
                <a:cubicBezTo>
                  <a:pt x="9239900" y="2799414"/>
                  <a:pt x="7171478" y="4886591"/>
                  <a:pt x="4619950" y="4886591"/>
                </a:cubicBezTo>
                <a:cubicBezTo>
                  <a:pt x="2068422" y="4886591"/>
                  <a:pt x="0" y="2799414"/>
                  <a:pt x="0" y="224751"/>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Picture Placeholder 15">
            <a:extLst>
              <a:ext uri="{FF2B5EF4-FFF2-40B4-BE49-F238E27FC236}">
                <a16:creationId xmlns:a16="http://schemas.microsoft.com/office/drawing/2014/main" id="{E01AFF5E-2AE2-F6EE-AA93-402BFD084F39}"/>
              </a:ext>
            </a:extLst>
          </p:cNvPr>
          <p:cNvSpPr>
            <a:spLocks noGrp="1"/>
          </p:cNvSpPr>
          <p:nvPr>
            <p:ph type="pic" sz="quarter" idx="11" hasCustomPrompt="1"/>
          </p:nvPr>
        </p:nvSpPr>
        <p:spPr>
          <a:xfrm>
            <a:off x="1476700" y="1"/>
            <a:ext cx="9239250" cy="5478904"/>
          </a:xfrm>
          <a:custGeom>
            <a:avLst/>
            <a:gdLst>
              <a:gd name="connsiteX0" fmla="*/ 5307 w 9239250"/>
              <a:gd name="connsiteY0" fmla="*/ 0 h 4886324"/>
              <a:gd name="connsiteX1" fmla="*/ 9233943 w 9239250"/>
              <a:gd name="connsiteY1" fmla="*/ 0 h 4886324"/>
              <a:gd name="connsiteX2" fmla="*/ 9239250 w 9239250"/>
              <a:gd name="connsiteY2" fmla="*/ 211784 h 4886324"/>
              <a:gd name="connsiteX3" fmla="*/ 9239250 w 9239250"/>
              <a:gd name="connsiteY3" fmla="*/ 231244 h 4886324"/>
              <a:gd name="connsiteX4" fmla="*/ 9215723 w 9239250"/>
              <a:gd name="connsiteY4" fmla="*/ 701397 h 4886324"/>
              <a:gd name="connsiteX5" fmla="*/ 4857367 w 9239250"/>
              <a:gd name="connsiteY5" fmla="*/ 4880525 h 4886324"/>
              <a:gd name="connsiteX6" fmla="*/ 4630090 w 9239250"/>
              <a:gd name="connsiteY6" fmla="*/ 4886324 h 4886324"/>
              <a:gd name="connsiteX7" fmla="*/ 4609160 w 9239250"/>
              <a:gd name="connsiteY7" fmla="*/ 4886324 h 4886324"/>
              <a:gd name="connsiteX8" fmla="*/ 4381883 w 9239250"/>
              <a:gd name="connsiteY8" fmla="*/ 4880525 h 4886324"/>
              <a:gd name="connsiteX9" fmla="*/ 23528 w 9239250"/>
              <a:gd name="connsiteY9" fmla="*/ 701397 h 4886324"/>
              <a:gd name="connsiteX10" fmla="*/ 0 w 9239250"/>
              <a:gd name="connsiteY10" fmla="*/ 231247 h 4886324"/>
              <a:gd name="connsiteX11" fmla="*/ 0 w 9239250"/>
              <a:gd name="connsiteY11" fmla="*/ 211779 h 488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39250" h="4886324">
                <a:moveTo>
                  <a:pt x="5307" y="0"/>
                </a:moveTo>
                <a:lnTo>
                  <a:pt x="9233943" y="0"/>
                </a:lnTo>
                <a:lnTo>
                  <a:pt x="9239250" y="211784"/>
                </a:lnTo>
                <a:lnTo>
                  <a:pt x="9239250" y="231244"/>
                </a:lnTo>
                <a:lnTo>
                  <a:pt x="9215723" y="701397"/>
                </a:lnTo>
                <a:cubicBezTo>
                  <a:pt x="8987021" y="2973800"/>
                  <a:pt x="7140923" y="4763722"/>
                  <a:pt x="4857367" y="4880525"/>
                </a:cubicBezTo>
                <a:lnTo>
                  <a:pt x="4630090" y="4886324"/>
                </a:lnTo>
                <a:lnTo>
                  <a:pt x="4609160" y="4886324"/>
                </a:lnTo>
                <a:lnTo>
                  <a:pt x="4381883" y="4880525"/>
                </a:lnTo>
                <a:cubicBezTo>
                  <a:pt x="2098327" y="4763722"/>
                  <a:pt x="252229" y="2973800"/>
                  <a:pt x="23528" y="701397"/>
                </a:cubicBezTo>
                <a:lnTo>
                  <a:pt x="0" y="231247"/>
                </a:lnTo>
                <a:lnTo>
                  <a:pt x="0" y="211779"/>
                </a:lnTo>
                <a:close/>
              </a:path>
            </a:pathLst>
          </a:custGeom>
        </p:spPr>
        <p:txBody>
          <a:bodyPr wrap="square">
            <a:noAutofit/>
          </a:bodyPr>
          <a:lstStyle>
            <a:lvl1pPr marL="0" indent="0">
              <a:buNone/>
              <a:defRPr sz="1400"/>
            </a:lvl1pPr>
          </a:lstStyle>
          <a:p>
            <a:r>
              <a:rPr lang="en-US"/>
              <a:t>Picture</a:t>
            </a:r>
          </a:p>
        </p:txBody>
      </p:sp>
      <p:sp>
        <p:nvSpPr>
          <p:cNvPr id="2" name="Title 1">
            <a:extLst>
              <a:ext uri="{FF2B5EF4-FFF2-40B4-BE49-F238E27FC236}">
                <a16:creationId xmlns:a16="http://schemas.microsoft.com/office/drawing/2014/main" id="{80169199-FFB3-A890-D12F-AEEC5AB5461B}"/>
              </a:ext>
            </a:extLst>
          </p:cNvPr>
          <p:cNvSpPr>
            <a:spLocks noGrp="1"/>
          </p:cNvSpPr>
          <p:nvPr>
            <p:ph type="title"/>
          </p:nvPr>
        </p:nvSpPr>
        <p:spPr>
          <a:xfrm>
            <a:off x="1883664" y="4498848"/>
            <a:ext cx="8421624" cy="2093976"/>
          </a:xfrm>
        </p:spPr>
        <p:txBody>
          <a:bodyPr>
            <a:noAutofit/>
          </a:bodyPr>
          <a:lstStyle>
            <a:lvl1pPr algn="ctr">
              <a:defRPr sz="7200" b="1" cap="all" spc="300" baseline="0"/>
            </a:lvl1pPr>
          </a:lstStyle>
          <a:p>
            <a:r>
              <a:rPr lang="en-US"/>
              <a:t>Click to edit Master title style</a:t>
            </a:r>
          </a:p>
        </p:txBody>
      </p:sp>
      <p:sp>
        <p:nvSpPr>
          <p:cNvPr id="5" name="Text Placeholder 4">
            <a:extLst>
              <a:ext uri="{FF2B5EF4-FFF2-40B4-BE49-F238E27FC236}">
                <a16:creationId xmlns:a16="http://schemas.microsoft.com/office/drawing/2014/main" id="{1F47E49B-6CDA-9B76-1FAC-07D71D057FAE}"/>
              </a:ext>
            </a:extLst>
          </p:cNvPr>
          <p:cNvSpPr>
            <a:spLocks noGrp="1"/>
          </p:cNvSpPr>
          <p:nvPr>
            <p:ph type="body" sz="quarter" idx="12"/>
          </p:nvPr>
        </p:nvSpPr>
        <p:spPr>
          <a:xfrm rot="16200000">
            <a:off x="-1545336" y="2660904"/>
            <a:ext cx="4645152" cy="1536192"/>
          </a:xfrm>
        </p:spPr>
        <p:txBody>
          <a:bodyPr anchor="ctr">
            <a:normAutofit/>
          </a:bodyPr>
          <a:lstStyle>
            <a:lvl1pPr marL="0" indent="0" algn="ctr">
              <a:buNone/>
              <a:defRPr sz="1400" cap="all" spc="300" baseline="0">
                <a:latin typeface="+mj-lt"/>
              </a:defRPr>
            </a:lvl1pPr>
          </a:lstStyle>
          <a:p>
            <a:pPr lvl="0"/>
            <a:r>
              <a:rPr lang="en-US"/>
              <a:t>Click to edit Master text styles</a:t>
            </a:r>
          </a:p>
        </p:txBody>
      </p:sp>
      <p:sp>
        <p:nvSpPr>
          <p:cNvPr id="7" name="Text Placeholder 4">
            <a:extLst>
              <a:ext uri="{FF2B5EF4-FFF2-40B4-BE49-F238E27FC236}">
                <a16:creationId xmlns:a16="http://schemas.microsoft.com/office/drawing/2014/main" id="{2BC1BC2F-2A80-32D5-E778-25FCC3D3B588}"/>
              </a:ext>
            </a:extLst>
          </p:cNvPr>
          <p:cNvSpPr>
            <a:spLocks noGrp="1"/>
          </p:cNvSpPr>
          <p:nvPr>
            <p:ph type="body" sz="quarter" idx="13"/>
          </p:nvPr>
        </p:nvSpPr>
        <p:spPr>
          <a:xfrm rot="16200000" flipH="1" flipV="1">
            <a:off x="9101328" y="2660904"/>
            <a:ext cx="4645152" cy="1536192"/>
          </a:xfrm>
        </p:spPr>
        <p:txBody>
          <a:bodyPr anchor="ctr">
            <a:normAutofit/>
          </a:bodyPr>
          <a:lstStyle>
            <a:lvl1pPr marL="0" indent="0" algn="ctr">
              <a:buNone/>
              <a:defRPr sz="1400" cap="all" spc="300" baseline="0">
                <a:latin typeface="+mj-lt"/>
              </a:defRPr>
            </a:lvl1pPr>
          </a:lstStyle>
          <a:p>
            <a:pPr lvl="0"/>
            <a:r>
              <a:rPr lang="en-US"/>
              <a:t>Click to edit Master text styles</a:t>
            </a:r>
          </a:p>
        </p:txBody>
      </p:sp>
    </p:spTree>
    <p:extLst>
      <p:ext uri="{BB962C8B-B14F-4D97-AF65-F5344CB8AC3E}">
        <p14:creationId xmlns:p14="http://schemas.microsoft.com/office/powerpoint/2010/main" val="353443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1A56009-3BE5-7F08-725F-41975A2103F1}"/>
              </a:ext>
            </a:extLst>
          </p:cNvPr>
          <p:cNvSpPr/>
          <p:nvPr userDrawn="1"/>
        </p:nvSpPr>
        <p:spPr>
          <a:xfrm rot="5400000">
            <a:off x="3352798" y="-2666995"/>
            <a:ext cx="5486397" cy="12191997"/>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
            <a:extLst>
              <a:ext uri="{FF2B5EF4-FFF2-40B4-BE49-F238E27FC236}">
                <a16:creationId xmlns:a16="http://schemas.microsoft.com/office/drawing/2014/main" id="{CA87F4D9-254F-4233-2472-F92D93799EAD}"/>
              </a:ext>
            </a:extLst>
          </p:cNvPr>
          <p:cNvSpPr/>
          <p:nvPr userDrawn="1"/>
        </p:nvSpPr>
        <p:spPr>
          <a:xfrm rot="16200000">
            <a:off x="-1979943" y="2261202"/>
            <a:ext cx="6288750" cy="2328873"/>
          </a:xfrm>
          <a:custGeom>
            <a:avLst/>
            <a:gdLst>
              <a:gd name="connsiteX0" fmla="*/ 0 w 6288750"/>
              <a:gd name="connsiteY0" fmla="*/ 0 h 2328873"/>
              <a:gd name="connsiteX1" fmla="*/ 6288750 w 6288750"/>
              <a:gd name="connsiteY1" fmla="*/ 0 h 2328873"/>
              <a:gd name="connsiteX2" fmla="*/ 6162469 w 6288750"/>
              <a:gd name="connsiteY2" fmla="*/ 296585 h 2328873"/>
              <a:gd name="connsiteX3" fmla="*/ 3144375 w 6288750"/>
              <a:gd name="connsiteY3" fmla="*/ 2328873 h 2328873"/>
              <a:gd name="connsiteX4" fmla="*/ 126282 w 6288750"/>
              <a:gd name="connsiteY4" fmla="*/ 296585 h 2328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8750" h="2328873">
                <a:moveTo>
                  <a:pt x="0" y="0"/>
                </a:moveTo>
                <a:lnTo>
                  <a:pt x="6288750" y="0"/>
                </a:lnTo>
                <a:lnTo>
                  <a:pt x="6162469" y="296585"/>
                </a:lnTo>
                <a:cubicBezTo>
                  <a:pt x="5581235" y="1507107"/>
                  <a:pt x="4447628" y="2328873"/>
                  <a:pt x="3144375" y="2328873"/>
                </a:cubicBezTo>
                <a:cubicBezTo>
                  <a:pt x="1841122" y="2328873"/>
                  <a:pt x="707515" y="1507107"/>
                  <a:pt x="126282" y="296585"/>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1E18FF0-077E-6668-7400-46DBF42B8660}"/>
              </a:ext>
            </a:extLst>
          </p:cNvPr>
          <p:cNvSpPr/>
          <p:nvPr userDrawn="1"/>
        </p:nvSpPr>
        <p:spPr>
          <a:xfrm rot="5400000">
            <a:off x="2705099" y="-2705097"/>
            <a:ext cx="685801" cy="60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7A6E5D-CFB0-24C1-2294-0E2E9CFC9263}"/>
              </a:ext>
            </a:extLst>
          </p:cNvPr>
          <p:cNvSpPr/>
          <p:nvPr userDrawn="1"/>
        </p:nvSpPr>
        <p:spPr>
          <a:xfrm rot="5400000">
            <a:off x="8801096" y="3467101"/>
            <a:ext cx="685801" cy="60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57A7C-B7A1-E1DD-485D-9DC22F942628}"/>
              </a:ext>
            </a:extLst>
          </p:cNvPr>
          <p:cNvSpPr>
            <a:spLocks noGrp="1"/>
          </p:cNvSpPr>
          <p:nvPr>
            <p:ph type="title"/>
          </p:nvPr>
        </p:nvSpPr>
        <p:spPr>
          <a:xfrm>
            <a:off x="1124712" y="2450592"/>
            <a:ext cx="4965192" cy="1965960"/>
          </a:xfrm>
        </p:spPr>
        <p:txBody>
          <a:bodyPr anchor="ctr">
            <a:noAutofit/>
          </a:bodyPr>
          <a:lstStyle>
            <a:lvl1pPr algn="r">
              <a:lnSpc>
                <a:spcPct val="100000"/>
              </a:lnSpc>
              <a:defRPr sz="7200" spc="200" baseline="0"/>
            </a:lvl1pPr>
          </a:lstStyle>
          <a:p>
            <a:r>
              <a:rPr lang="en-US"/>
              <a:t>Click to edit Master title style</a:t>
            </a:r>
          </a:p>
        </p:txBody>
      </p:sp>
      <p:sp>
        <p:nvSpPr>
          <p:cNvPr id="13" name="Text Placeholder 7">
            <a:extLst>
              <a:ext uri="{FF2B5EF4-FFF2-40B4-BE49-F238E27FC236}">
                <a16:creationId xmlns:a16="http://schemas.microsoft.com/office/drawing/2014/main" id="{5A963E94-81AE-19CC-DF83-6111A2B4F3DB}"/>
              </a:ext>
            </a:extLst>
          </p:cNvPr>
          <p:cNvSpPr>
            <a:spLocks noGrp="1"/>
          </p:cNvSpPr>
          <p:nvPr>
            <p:ph type="body" sz="quarter" idx="17"/>
          </p:nvPr>
        </p:nvSpPr>
        <p:spPr>
          <a:xfrm>
            <a:off x="6858000" y="2587752"/>
            <a:ext cx="4636008" cy="1691640"/>
          </a:xfrm>
        </p:spPr>
        <p:txBody>
          <a:bodyPr>
            <a:noAutofit/>
          </a:bodyPr>
          <a:lstStyle>
            <a:lvl1pPr marL="0" indent="0">
              <a:lnSpc>
                <a:spcPct val="90000"/>
              </a:lnSpc>
              <a:spcBef>
                <a:spcPts val="1000"/>
              </a:spcBef>
              <a:buNone/>
              <a:defRPr sz="2400" spc="0" baseline="0"/>
            </a:lvl1pPr>
            <a:lvl2pPr>
              <a:defRPr sz="1600"/>
            </a:lvl2pPr>
            <a:lvl3pPr>
              <a:defRPr sz="1600"/>
            </a:lvl3pPr>
            <a:lvl4pPr>
              <a:defRPr sz="1600"/>
            </a:lvl4pPr>
            <a:lvl5pPr>
              <a:defRPr sz="1600"/>
            </a:lvl5pPr>
          </a:lstStyle>
          <a:p>
            <a:pPr lvl="0"/>
            <a:r>
              <a:rPr lang="en-US"/>
              <a:t>Click to edit Master text styles</a:t>
            </a:r>
          </a:p>
        </p:txBody>
      </p:sp>
    </p:spTree>
    <p:extLst>
      <p:ext uri="{BB962C8B-B14F-4D97-AF65-F5344CB8AC3E}">
        <p14:creationId xmlns:p14="http://schemas.microsoft.com/office/powerpoint/2010/main" val="41871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E89D61-DB67-1495-CBF7-35A7248D711D}"/>
              </a:ext>
            </a:extLst>
          </p:cNvPr>
          <p:cNvSpPr>
            <a:spLocks noGrp="1"/>
          </p:cNvSpPr>
          <p:nvPr>
            <p:ph type="title"/>
          </p:nvPr>
        </p:nvSpPr>
        <p:spPr>
          <a:xfrm>
            <a:off x="832104" y="868680"/>
            <a:ext cx="5266944" cy="1618488"/>
          </a:xfrm>
        </p:spPr>
        <p:txBody>
          <a:bodyPr>
            <a:noAutofit/>
          </a:bodyPr>
          <a:lstStyle>
            <a:lvl1pPr>
              <a:defRPr sz="6000" b="1"/>
            </a:lvl1pPr>
          </a:lstStyle>
          <a:p>
            <a:r>
              <a:rPr lang="en-US"/>
              <a:t>Click to edit Master title style</a:t>
            </a:r>
          </a:p>
        </p:txBody>
      </p:sp>
      <p:sp>
        <p:nvSpPr>
          <p:cNvPr id="6" name="Text Placeholder 5">
            <a:extLst>
              <a:ext uri="{FF2B5EF4-FFF2-40B4-BE49-F238E27FC236}">
                <a16:creationId xmlns:a16="http://schemas.microsoft.com/office/drawing/2014/main" id="{2D0F2D0A-BAAF-2549-FFA2-FEB8BAE1FBC7}"/>
              </a:ext>
            </a:extLst>
          </p:cNvPr>
          <p:cNvSpPr>
            <a:spLocks noGrp="1"/>
          </p:cNvSpPr>
          <p:nvPr>
            <p:ph type="body" sz="quarter" idx="13"/>
          </p:nvPr>
        </p:nvSpPr>
        <p:spPr>
          <a:xfrm>
            <a:off x="1362456" y="2980944"/>
            <a:ext cx="3383280" cy="2752344"/>
          </a:xfrm>
        </p:spPr>
        <p:txBody>
          <a:bodyPr>
            <a:normAutofit/>
          </a:bodyPr>
          <a:lstStyle>
            <a:lvl1pPr marL="0" indent="0">
              <a:lnSpc>
                <a:spcPct val="100000"/>
              </a:lnSpc>
              <a:spcBef>
                <a:spcPts val="0"/>
              </a:spcBef>
              <a:spcAft>
                <a:spcPts val="1800"/>
              </a:spcAft>
              <a:buNone/>
              <a:defRPr sz="1600"/>
            </a:lvl1pPr>
          </a:lstStyle>
          <a:p>
            <a:pPr lvl="0"/>
            <a:r>
              <a:rPr lang="en-US"/>
              <a:t>Click to edit Master text styles</a:t>
            </a:r>
          </a:p>
        </p:txBody>
      </p:sp>
      <p:sp>
        <p:nvSpPr>
          <p:cNvPr id="15" name="Picture Placeholder 14">
            <a:extLst>
              <a:ext uri="{FF2B5EF4-FFF2-40B4-BE49-F238E27FC236}">
                <a16:creationId xmlns:a16="http://schemas.microsoft.com/office/drawing/2014/main" id="{F8CD9A70-8549-CC59-2676-F55CA05BD8B4}"/>
              </a:ext>
            </a:extLst>
          </p:cNvPr>
          <p:cNvSpPr>
            <a:spLocks noGrp="1"/>
          </p:cNvSpPr>
          <p:nvPr>
            <p:ph type="pic" sz="quarter" idx="12" hasCustomPrompt="1"/>
          </p:nvPr>
        </p:nvSpPr>
        <p:spPr>
          <a:xfrm>
            <a:off x="5182717" y="0"/>
            <a:ext cx="5475288" cy="6858000"/>
          </a:xfrm>
          <a:custGeom>
            <a:avLst/>
            <a:gdLst>
              <a:gd name="connsiteX0" fmla="*/ 1725546 w 5475288"/>
              <a:gd name="connsiteY0" fmla="*/ 0 h 6858000"/>
              <a:gd name="connsiteX1" fmla="*/ 5475288 w 5475288"/>
              <a:gd name="connsiteY1" fmla="*/ 0 h 6858000"/>
              <a:gd name="connsiteX2" fmla="*/ 5475288 w 5475288"/>
              <a:gd name="connsiteY2" fmla="*/ 6858000 h 6858000"/>
              <a:gd name="connsiteX3" fmla="*/ 1725545 w 5475288"/>
              <a:gd name="connsiteY3" fmla="*/ 6858000 h 6858000"/>
              <a:gd name="connsiteX4" fmla="*/ 1441507 w 5475288"/>
              <a:gd name="connsiteY4" fmla="*/ 6616491 h 6858000"/>
              <a:gd name="connsiteX5" fmla="*/ 4994 w 5475288"/>
              <a:gd name="connsiteY5" fmla="*/ 3666742 h 6858000"/>
              <a:gd name="connsiteX6" fmla="*/ 0 w 5475288"/>
              <a:gd name="connsiteY6" fmla="*/ 3492199 h 6858000"/>
              <a:gd name="connsiteX7" fmla="*/ 0 w 5475288"/>
              <a:gd name="connsiteY7" fmla="*/ 3365801 h 6858000"/>
              <a:gd name="connsiteX8" fmla="*/ 4994 w 5475288"/>
              <a:gd name="connsiteY8" fmla="*/ 3191258 h 6858000"/>
              <a:gd name="connsiteX9" fmla="*/ 1441507 w 5475288"/>
              <a:gd name="connsiteY9" fmla="*/ 2415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75288" h="6858000">
                <a:moveTo>
                  <a:pt x="1725546" y="0"/>
                </a:moveTo>
                <a:lnTo>
                  <a:pt x="5475288" y="0"/>
                </a:lnTo>
                <a:lnTo>
                  <a:pt x="5475288" y="6858000"/>
                </a:lnTo>
                <a:lnTo>
                  <a:pt x="1725545" y="6858000"/>
                </a:lnTo>
                <a:lnTo>
                  <a:pt x="1441507" y="6616491"/>
                </a:lnTo>
                <a:cubicBezTo>
                  <a:pt x="604936" y="5840934"/>
                  <a:pt x="70475" y="4808520"/>
                  <a:pt x="4994" y="3666742"/>
                </a:cubicBezTo>
                <a:lnTo>
                  <a:pt x="0" y="3492199"/>
                </a:lnTo>
                <a:lnTo>
                  <a:pt x="0" y="3365801"/>
                </a:lnTo>
                <a:lnTo>
                  <a:pt x="4994" y="3191258"/>
                </a:lnTo>
                <a:cubicBezTo>
                  <a:pt x="70475" y="2049480"/>
                  <a:pt x="604936" y="1017067"/>
                  <a:pt x="1441507" y="241510"/>
                </a:cubicBezTo>
                <a:close/>
              </a:path>
            </a:pathLst>
          </a:custGeom>
        </p:spPr>
        <p:txBody>
          <a:bodyPr wrap="square" anchor="ctr">
            <a:noAutofit/>
          </a:bodyPr>
          <a:lstStyle>
            <a:lvl1pPr marL="0" indent="0" algn="ctr">
              <a:buNone/>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Picture</a:t>
            </a:r>
          </a:p>
          <a:p>
            <a:endParaRPr lang="en-US"/>
          </a:p>
        </p:txBody>
      </p:sp>
      <p:sp>
        <p:nvSpPr>
          <p:cNvPr id="10" name="Text Placeholder 9">
            <a:extLst>
              <a:ext uri="{FF2B5EF4-FFF2-40B4-BE49-F238E27FC236}">
                <a16:creationId xmlns:a16="http://schemas.microsoft.com/office/drawing/2014/main" id="{4617BB1C-6202-0017-D4A1-6CF13039DDC2}"/>
              </a:ext>
            </a:extLst>
          </p:cNvPr>
          <p:cNvSpPr>
            <a:spLocks noGrp="1"/>
          </p:cNvSpPr>
          <p:nvPr>
            <p:ph type="body" sz="quarter" idx="14"/>
          </p:nvPr>
        </p:nvSpPr>
        <p:spPr>
          <a:xfrm>
            <a:off x="9863126" y="281264"/>
            <a:ext cx="2328872" cy="6288750"/>
          </a:xfrm>
          <a:custGeom>
            <a:avLst/>
            <a:gdLst>
              <a:gd name="connsiteX0" fmla="*/ 2328872 w 2328872"/>
              <a:gd name="connsiteY0" fmla="*/ 0 h 6288750"/>
              <a:gd name="connsiteX1" fmla="*/ 2328872 w 2328872"/>
              <a:gd name="connsiteY1" fmla="*/ 6288750 h 6288750"/>
              <a:gd name="connsiteX2" fmla="*/ 2032288 w 2328872"/>
              <a:gd name="connsiteY2" fmla="*/ 6162469 h 6288750"/>
              <a:gd name="connsiteX3" fmla="*/ 0 w 2328872"/>
              <a:gd name="connsiteY3" fmla="*/ 3144375 h 6288750"/>
              <a:gd name="connsiteX4" fmla="*/ 2032288 w 2328872"/>
              <a:gd name="connsiteY4" fmla="*/ 126282 h 628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872" h="6288750">
                <a:moveTo>
                  <a:pt x="2328872" y="0"/>
                </a:moveTo>
                <a:lnTo>
                  <a:pt x="2328872" y="6288750"/>
                </a:lnTo>
                <a:lnTo>
                  <a:pt x="2032288" y="6162469"/>
                </a:lnTo>
                <a:cubicBezTo>
                  <a:pt x="821766" y="5581235"/>
                  <a:pt x="0" y="4447628"/>
                  <a:pt x="0" y="3144375"/>
                </a:cubicBezTo>
                <a:cubicBezTo>
                  <a:pt x="0" y="1841122"/>
                  <a:pt x="821766" y="707515"/>
                  <a:pt x="2032288" y="126282"/>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800" dirty="0">
                <a:noFill/>
              </a:defRPr>
            </a:lvl1pPr>
          </a:lstStyle>
          <a:p>
            <a:pPr marL="0" lvl="0" algn="ctr"/>
            <a:r>
              <a:rPr lang="en-US"/>
              <a:t>Click to edit Master text styles</a:t>
            </a:r>
          </a:p>
        </p:txBody>
      </p:sp>
      <p:sp>
        <p:nvSpPr>
          <p:cNvPr id="2" name="Footer Placeholder 1">
            <a:extLst>
              <a:ext uri="{FF2B5EF4-FFF2-40B4-BE49-F238E27FC236}">
                <a16:creationId xmlns:a16="http://schemas.microsoft.com/office/drawing/2014/main" id="{2C895E44-8BB4-22DB-782B-DEDBE96CC513}"/>
              </a:ext>
            </a:extLst>
          </p:cNvPr>
          <p:cNvSpPr>
            <a:spLocks noGrp="1"/>
          </p:cNvSpPr>
          <p:nvPr>
            <p:ph type="ftr" sz="quarter" idx="10"/>
          </p:nvPr>
        </p:nvSpPr>
        <p:spPr/>
        <p:txBody>
          <a:bodyPr/>
          <a:lstStyle/>
          <a:p>
            <a:r>
              <a:rPr lang="en-US"/>
              <a:t>PRESENTATION TITLE</a:t>
            </a:r>
          </a:p>
        </p:txBody>
      </p:sp>
      <p:sp>
        <p:nvSpPr>
          <p:cNvPr id="3" name="Slide Number Placeholder 2">
            <a:extLst>
              <a:ext uri="{FF2B5EF4-FFF2-40B4-BE49-F238E27FC236}">
                <a16:creationId xmlns:a16="http://schemas.microsoft.com/office/drawing/2014/main" id="{EA7DA117-367E-3E27-5E36-1D9C826A6BFA}"/>
              </a:ext>
            </a:extLst>
          </p:cNvPr>
          <p:cNvSpPr>
            <a:spLocks noGrp="1"/>
          </p:cNvSpPr>
          <p:nvPr>
            <p:ph type="sldNum" sz="quarter" idx="11"/>
          </p:nvPr>
        </p:nvSpPr>
        <p:spPr/>
        <p:txBody>
          <a:bodyPr/>
          <a:lstStyle/>
          <a:p>
            <a:fld id="{0A95BBB0-0295-4C7E-A3D0-2F07981FE8CB}" type="slidenum">
              <a:rPr lang="en-US" smtClean="0"/>
              <a:pPr/>
              <a:t>‹#›</a:t>
            </a:fld>
            <a:endParaRPr lang="en-US"/>
          </a:p>
        </p:txBody>
      </p:sp>
    </p:spTree>
    <p:extLst>
      <p:ext uri="{BB962C8B-B14F-4D97-AF65-F5344CB8AC3E}">
        <p14:creationId xmlns:p14="http://schemas.microsoft.com/office/powerpoint/2010/main" val="12950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7A7C-B7A1-E1DD-485D-9DC22F942628}"/>
              </a:ext>
            </a:extLst>
          </p:cNvPr>
          <p:cNvSpPr>
            <a:spLocks noGrp="1"/>
          </p:cNvSpPr>
          <p:nvPr>
            <p:ph type="title"/>
          </p:nvPr>
        </p:nvSpPr>
        <p:spPr>
          <a:xfrm>
            <a:off x="832104" y="868680"/>
            <a:ext cx="5266944" cy="1618488"/>
          </a:xfrm>
        </p:spPr>
        <p:txBody>
          <a:bodyPr>
            <a:noAutofit/>
          </a:bodyPr>
          <a:lstStyle>
            <a:lvl1pPr>
              <a:defRPr sz="6000"/>
            </a:lvl1pPr>
          </a:lstStyle>
          <a:p>
            <a:r>
              <a:rPr lang="en-US"/>
              <a:t>Click to edit Master title style</a:t>
            </a:r>
          </a:p>
        </p:txBody>
      </p:sp>
      <p:sp>
        <p:nvSpPr>
          <p:cNvPr id="4" name="Rectangle 3">
            <a:extLst>
              <a:ext uri="{FF2B5EF4-FFF2-40B4-BE49-F238E27FC236}">
                <a16:creationId xmlns:a16="http://schemas.microsoft.com/office/drawing/2014/main" id="{B04B529F-5769-6BEF-E691-6521F4ACDB73}"/>
              </a:ext>
            </a:extLst>
          </p:cNvPr>
          <p:cNvSpPr/>
          <p:nvPr userDrawn="1"/>
        </p:nvSpPr>
        <p:spPr>
          <a:xfrm>
            <a:off x="10658006" y="0"/>
            <a:ext cx="1533994" cy="6236967"/>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3CA7DC2D-7268-8F58-E0C2-6F42E98A5210}"/>
              </a:ext>
            </a:extLst>
          </p:cNvPr>
          <p:cNvSpPr>
            <a:spLocks noGrp="1"/>
          </p:cNvSpPr>
          <p:nvPr>
            <p:ph type="body" sz="quarter" idx="12"/>
          </p:nvPr>
        </p:nvSpPr>
        <p:spPr>
          <a:xfrm>
            <a:off x="1362456" y="2969369"/>
            <a:ext cx="2377440" cy="365760"/>
          </a:xfrm>
        </p:spPr>
        <p:txBody>
          <a:bodyPr>
            <a:noAutofit/>
          </a:bodyPr>
          <a:lstStyle>
            <a:lvl1pPr marL="0" indent="0">
              <a:lnSpc>
                <a:spcPct val="100000"/>
              </a:lnSpc>
              <a:spcBef>
                <a:spcPts val="0"/>
              </a:spcBef>
              <a:buNone/>
              <a:defRPr sz="2400" b="1"/>
            </a:lvl1pPr>
          </a:lstStyle>
          <a:p>
            <a:pPr lvl="0"/>
            <a:r>
              <a:rPr lang="en-US"/>
              <a:t>Click to edit Master text styles</a:t>
            </a:r>
          </a:p>
        </p:txBody>
      </p:sp>
      <p:sp>
        <p:nvSpPr>
          <p:cNvPr id="9" name="Text Placeholder 7">
            <a:extLst>
              <a:ext uri="{FF2B5EF4-FFF2-40B4-BE49-F238E27FC236}">
                <a16:creationId xmlns:a16="http://schemas.microsoft.com/office/drawing/2014/main" id="{F5746E5E-B809-F2FB-1D5F-3DEEAAE3AC82}"/>
              </a:ext>
            </a:extLst>
          </p:cNvPr>
          <p:cNvSpPr>
            <a:spLocks noGrp="1"/>
          </p:cNvSpPr>
          <p:nvPr>
            <p:ph type="body" sz="quarter" idx="13"/>
          </p:nvPr>
        </p:nvSpPr>
        <p:spPr>
          <a:xfrm>
            <a:off x="1362455" y="3588730"/>
            <a:ext cx="2377440" cy="2140559"/>
          </a:xfrm>
        </p:spPr>
        <p:txBody>
          <a:bodyPr>
            <a:no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CFC4C214-B21B-2FE4-2CFB-E32D144AAC8C}"/>
              </a:ext>
            </a:extLst>
          </p:cNvPr>
          <p:cNvSpPr>
            <a:spLocks noGrp="1"/>
          </p:cNvSpPr>
          <p:nvPr>
            <p:ph type="body" sz="quarter" idx="14"/>
          </p:nvPr>
        </p:nvSpPr>
        <p:spPr>
          <a:xfrm>
            <a:off x="4480560" y="2969369"/>
            <a:ext cx="2377440" cy="365760"/>
          </a:xfrm>
        </p:spPr>
        <p:txBody>
          <a:bodyPr>
            <a:noAutofit/>
          </a:bodyPr>
          <a:lstStyle>
            <a:lvl1pPr marL="0" indent="0">
              <a:lnSpc>
                <a:spcPct val="100000"/>
              </a:lnSpc>
              <a:spcBef>
                <a:spcPts val="0"/>
              </a:spcBef>
              <a:buNone/>
              <a:defRPr sz="2400" b="1"/>
            </a:lvl1pPr>
          </a:lstStyle>
          <a:p>
            <a:pPr lvl="0"/>
            <a:r>
              <a:rPr lang="en-US"/>
              <a:t>Click to edit Master text styles</a:t>
            </a:r>
          </a:p>
        </p:txBody>
      </p:sp>
      <p:sp>
        <p:nvSpPr>
          <p:cNvPr id="11" name="Text Placeholder 7">
            <a:extLst>
              <a:ext uri="{FF2B5EF4-FFF2-40B4-BE49-F238E27FC236}">
                <a16:creationId xmlns:a16="http://schemas.microsoft.com/office/drawing/2014/main" id="{4BCB0423-26CC-1866-36D6-417CE8478E0B}"/>
              </a:ext>
            </a:extLst>
          </p:cNvPr>
          <p:cNvSpPr>
            <a:spLocks noGrp="1"/>
          </p:cNvSpPr>
          <p:nvPr>
            <p:ph type="body" sz="quarter" idx="15"/>
          </p:nvPr>
        </p:nvSpPr>
        <p:spPr>
          <a:xfrm>
            <a:off x="4480560" y="3588730"/>
            <a:ext cx="2377440" cy="2140559"/>
          </a:xfrm>
        </p:spPr>
        <p:txBody>
          <a:bodyPr>
            <a:no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C91F37E2-352A-E656-2B44-10A08B806693}"/>
              </a:ext>
            </a:extLst>
          </p:cNvPr>
          <p:cNvSpPr>
            <a:spLocks noGrp="1"/>
          </p:cNvSpPr>
          <p:nvPr>
            <p:ph type="body" sz="quarter" idx="16"/>
          </p:nvPr>
        </p:nvSpPr>
        <p:spPr>
          <a:xfrm>
            <a:off x="7589520" y="2969369"/>
            <a:ext cx="2377440" cy="365760"/>
          </a:xfrm>
        </p:spPr>
        <p:txBody>
          <a:bodyPr>
            <a:noAutofit/>
          </a:bodyPr>
          <a:lstStyle>
            <a:lvl1pPr marL="0" indent="0">
              <a:lnSpc>
                <a:spcPct val="100000"/>
              </a:lnSpc>
              <a:spcBef>
                <a:spcPts val="0"/>
              </a:spcBef>
              <a:buNone/>
              <a:defRPr sz="2400" b="1"/>
            </a:lvl1pPr>
          </a:lstStyle>
          <a:p>
            <a:pPr lvl="0"/>
            <a:r>
              <a:rPr lang="en-US"/>
              <a:t>Click to edit Master text styles</a:t>
            </a:r>
          </a:p>
        </p:txBody>
      </p:sp>
      <p:sp>
        <p:nvSpPr>
          <p:cNvPr id="13" name="Text Placeholder 7">
            <a:extLst>
              <a:ext uri="{FF2B5EF4-FFF2-40B4-BE49-F238E27FC236}">
                <a16:creationId xmlns:a16="http://schemas.microsoft.com/office/drawing/2014/main" id="{5A963E94-81AE-19CC-DF83-6111A2B4F3DB}"/>
              </a:ext>
            </a:extLst>
          </p:cNvPr>
          <p:cNvSpPr>
            <a:spLocks noGrp="1"/>
          </p:cNvSpPr>
          <p:nvPr>
            <p:ph type="body" sz="quarter" idx="17"/>
          </p:nvPr>
        </p:nvSpPr>
        <p:spPr>
          <a:xfrm>
            <a:off x="7589520" y="3588730"/>
            <a:ext cx="2377440" cy="2140559"/>
          </a:xfrm>
        </p:spPr>
        <p:txBody>
          <a:bodyPr>
            <a:noAutofit/>
          </a:bodyPr>
          <a:lstStyle>
            <a:lvl1pPr marL="0" indent="0">
              <a:lnSpc>
                <a:spcPct val="100000"/>
              </a:lnSpc>
              <a:spcBef>
                <a:spcPts val="0"/>
              </a:spcBef>
              <a:buNone/>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9">
            <a:extLst>
              <a:ext uri="{FF2B5EF4-FFF2-40B4-BE49-F238E27FC236}">
                <a16:creationId xmlns:a16="http://schemas.microsoft.com/office/drawing/2014/main" id="{172931EA-341C-999B-DB4A-D602BB175D6B}"/>
              </a:ext>
            </a:extLst>
          </p:cNvPr>
          <p:cNvSpPr/>
          <p:nvPr userDrawn="1"/>
        </p:nvSpPr>
        <p:spPr>
          <a:xfrm rot="10800000" flipV="1">
            <a:off x="5903249" y="0"/>
            <a:ext cx="6288750" cy="2328873"/>
          </a:xfrm>
          <a:custGeom>
            <a:avLst/>
            <a:gdLst>
              <a:gd name="connsiteX0" fmla="*/ 0 w 6288750"/>
              <a:gd name="connsiteY0" fmla="*/ 0 h 2328873"/>
              <a:gd name="connsiteX1" fmla="*/ 6288750 w 6288750"/>
              <a:gd name="connsiteY1" fmla="*/ 0 h 2328873"/>
              <a:gd name="connsiteX2" fmla="*/ 6162469 w 6288750"/>
              <a:gd name="connsiteY2" fmla="*/ 296585 h 2328873"/>
              <a:gd name="connsiteX3" fmla="*/ 3144375 w 6288750"/>
              <a:gd name="connsiteY3" fmla="*/ 2328873 h 2328873"/>
              <a:gd name="connsiteX4" fmla="*/ 126282 w 6288750"/>
              <a:gd name="connsiteY4" fmla="*/ 296585 h 2328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8750" h="2328873">
                <a:moveTo>
                  <a:pt x="0" y="0"/>
                </a:moveTo>
                <a:lnTo>
                  <a:pt x="6288750" y="0"/>
                </a:lnTo>
                <a:lnTo>
                  <a:pt x="6162469" y="296585"/>
                </a:lnTo>
                <a:cubicBezTo>
                  <a:pt x="5581235" y="1507107"/>
                  <a:pt x="4447628" y="2328873"/>
                  <a:pt x="3144375" y="2328873"/>
                </a:cubicBezTo>
                <a:cubicBezTo>
                  <a:pt x="1841122" y="2328873"/>
                  <a:pt x="707515" y="1507107"/>
                  <a:pt x="126282" y="296585"/>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6EA7790D-787D-B16D-4F53-AF0F195555CA}"/>
              </a:ext>
            </a:extLst>
          </p:cNvPr>
          <p:cNvSpPr>
            <a:spLocks noGrp="1"/>
          </p:cNvSpPr>
          <p:nvPr>
            <p:ph type="ftr" sz="quarter" idx="10"/>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9961C4E-0427-2EE8-F054-700072354C6B}"/>
              </a:ext>
            </a:extLst>
          </p:cNvPr>
          <p:cNvSpPr>
            <a:spLocks noGrp="1"/>
          </p:cNvSpPr>
          <p:nvPr>
            <p:ph type="sldNum" sz="quarter" idx="11"/>
          </p:nvPr>
        </p:nvSpPr>
        <p:spPr/>
        <p:txBody>
          <a:bodyPr/>
          <a:lstStyle/>
          <a:p>
            <a:fld id="{0A95BBB0-0295-4C7E-A3D0-2F07981FE8CB}" type="slidenum">
              <a:rPr lang="en-US" smtClean="0"/>
              <a:pPr/>
              <a:t>‹#›</a:t>
            </a:fld>
            <a:endParaRPr lang="en-US"/>
          </a:p>
        </p:txBody>
      </p:sp>
    </p:spTree>
    <p:extLst>
      <p:ext uri="{BB962C8B-B14F-4D97-AF65-F5344CB8AC3E}">
        <p14:creationId xmlns:p14="http://schemas.microsoft.com/office/powerpoint/2010/main" val="85313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26CDC0-74A8-24CD-126B-619B55F74DCB}"/>
              </a:ext>
            </a:extLst>
          </p:cNvPr>
          <p:cNvSpPr/>
          <p:nvPr userDrawn="1"/>
        </p:nvSpPr>
        <p:spPr>
          <a:xfrm>
            <a:off x="6096001" y="0"/>
            <a:ext cx="6096000" cy="6858000"/>
          </a:xfrm>
          <a:prstGeom prst="rect">
            <a:avLst/>
          </a:prstGeom>
          <a:solidFill>
            <a:schemeClr val="accent1">
              <a:lumMod val="10000"/>
              <a:lumOff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0A3124-A555-144B-C9C1-76ED1C559B5F}"/>
              </a:ext>
            </a:extLst>
          </p:cNvPr>
          <p:cNvSpPr>
            <a:spLocks noGrp="1"/>
          </p:cNvSpPr>
          <p:nvPr>
            <p:ph type="title"/>
          </p:nvPr>
        </p:nvSpPr>
        <p:spPr>
          <a:xfrm rot="16200000">
            <a:off x="-2395727" y="2395726"/>
            <a:ext cx="6858000" cy="2066544"/>
          </a:xfrm>
        </p:spPr>
        <p:txBody>
          <a:bodyPr anchor="ctr">
            <a:noAutofit/>
          </a:bodyPr>
          <a:lstStyle>
            <a:lvl1pPr algn="ctr">
              <a:defRPr sz="6000"/>
            </a:lvl1pPr>
          </a:lstStyle>
          <a:p>
            <a:r>
              <a:rPr lang="en-US"/>
              <a:t>Click to edit Master title style</a:t>
            </a:r>
          </a:p>
        </p:txBody>
      </p:sp>
      <p:sp>
        <p:nvSpPr>
          <p:cNvPr id="10" name="Picture Placeholder 8">
            <a:extLst>
              <a:ext uri="{FF2B5EF4-FFF2-40B4-BE49-F238E27FC236}">
                <a16:creationId xmlns:a16="http://schemas.microsoft.com/office/drawing/2014/main" id="{5BC9B14B-4B74-B448-4A06-570EEE2ECFF5}"/>
              </a:ext>
            </a:extLst>
          </p:cNvPr>
          <p:cNvSpPr>
            <a:spLocks noGrp="1"/>
          </p:cNvSpPr>
          <p:nvPr>
            <p:ph type="pic" sz="quarter" idx="10"/>
          </p:nvPr>
        </p:nvSpPr>
        <p:spPr>
          <a:xfrm>
            <a:off x="2066925" y="606425"/>
            <a:ext cx="8161338" cy="5645150"/>
          </a:xfrm>
        </p:spPr>
        <p:txBody>
          <a:bodyPr anchor="ctr"/>
          <a:lstStyle>
            <a:lvl1pPr marL="0" indent="0" algn="ctr">
              <a:buNone/>
              <a:defRPr/>
            </a:lvl1pPr>
          </a:lstStyle>
          <a:p>
            <a:endParaRPr lang="en-US"/>
          </a:p>
        </p:txBody>
      </p:sp>
      <p:sp>
        <p:nvSpPr>
          <p:cNvPr id="12" name="Text Placeholder 11">
            <a:extLst>
              <a:ext uri="{FF2B5EF4-FFF2-40B4-BE49-F238E27FC236}">
                <a16:creationId xmlns:a16="http://schemas.microsoft.com/office/drawing/2014/main" id="{59080C07-DA0E-40A9-A6C9-FEAA64B274B0}"/>
              </a:ext>
            </a:extLst>
          </p:cNvPr>
          <p:cNvSpPr>
            <a:spLocks noGrp="1"/>
          </p:cNvSpPr>
          <p:nvPr>
            <p:ph type="body" sz="quarter" idx="14"/>
          </p:nvPr>
        </p:nvSpPr>
        <p:spPr>
          <a:xfrm>
            <a:off x="9863126" y="281264"/>
            <a:ext cx="2328872" cy="6288750"/>
          </a:xfrm>
          <a:custGeom>
            <a:avLst/>
            <a:gdLst>
              <a:gd name="connsiteX0" fmla="*/ 2328872 w 2328872"/>
              <a:gd name="connsiteY0" fmla="*/ 0 h 6288750"/>
              <a:gd name="connsiteX1" fmla="*/ 2328872 w 2328872"/>
              <a:gd name="connsiteY1" fmla="*/ 6288750 h 6288750"/>
              <a:gd name="connsiteX2" fmla="*/ 2032288 w 2328872"/>
              <a:gd name="connsiteY2" fmla="*/ 6162469 h 6288750"/>
              <a:gd name="connsiteX3" fmla="*/ 0 w 2328872"/>
              <a:gd name="connsiteY3" fmla="*/ 3144375 h 6288750"/>
              <a:gd name="connsiteX4" fmla="*/ 2032288 w 2328872"/>
              <a:gd name="connsiteY4" fmla="*/ 126282 h 628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8872" h="6288750">
                <a:moveTo>
                  <a:pt x="2328872" y="0"/>
                </a:moveTo>
                <a:lnTo>
                  <a:pt x="2328872" y="6288750"/>
                </a:lnTo>
                <a:lnTo>
                  <a:pt x="2032288" y="6162469"/>
                </a:lnTo>
                <a:cubicBezTo>
                  <a:pt x="821766" y="5581235"/>
                  <a:pt x="0" y="4447628"/>
                  <a:pt x="0" y="3144375"/>
                </a:cubicBezTo>
                <a:cubicBezTo>
                  <a:pt x="0" y="1841122"/>
                  <a:pt x="821766" y="707515"/>
                  <a:pt x="2032288" y="126282"/>
                </a:cubicBezTo>
                <a:close/>
              </a:path>
            </a:pathLst>
          </a:cu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a:r>
              <a:rPr lang="en-US"/>
              <a:t>Click to edit Master text styles</a:t>
            </a:r>
          </a:p>
        </p:txBody>
      </p:sp>
    </p:spTree>
    <p:extLst>
      <p:ext uri="{BB962C8B-B14F-4D97-AF65-F5344CB8AC3E}">
        <p14:creationId xmlns:p14="http://schemas.microsoft.com/office/powerpoint/2010/main" val="399256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picture collage">
    <p:spTree>
      <p:nvGrpSpPr>
        <p:cNvPr id="1" name=""/>
        <p:cNvGrpSpPr/>
        <p:nvPr/>
      </p:nvGrpSpPr>
      <p:grpSpPr>
        <a:xfrm>
          <a:off x="0" y="0"/>
          <a:ext cx="0" cy="0"/>
          <a:chOff x="0" y="0"/>
          <a:chExt cx="0" cy="0"/>
        </a:xfrm>
      </p:grpSpPr>
      <p:sp>
        <p:nvSpPr>
          <p:cNvPr id="24" name="Picture Placeholder 4">
            <a:extLst>
              <a:ext uri="{FF2B5EF4-FFF2-40B4-BE49-F238E27FC236}">
                <a16:creationId xmlns:a16="http://schemas.microsoft.com/office/drawing/2014/main" id="{8B42AE4D-7E8A-373B-826E-ED8767EF67F5}"/>
              </a:ext>
            </a:extLst>
          </p:cNvPr>
          <p:cNvSpPr>
            <a:spLocks noGrp="1"/>
          </p:cNvSpPr>
          <p:nvPr>
            <p:ph type="pic" sz="quarter" idx="16" hasCustomPrompt="1"/>
          </p:nvPr>
        </p:nvSpPr>
        <p:spPr>
          <a:xfrm>
            <a:off x="723900" y="0"/>
            <a:ext cx="4958327" cy="6858000"/>
          </a:xfrm>
          <a:noFill/>
          <a:ln>
            <a:noFill/>
          </a:ln>
        </p:spPr>
        <p:txBody>
          <a:bodyPr>
            <a:normAutofit/>
          </a:bodyPr>
          <a:lstStyle>
            <a:lvl1pPr marL="0" indent="0">
              <a:buNone/>
              <a:defRPr sz="1400"/>
            </a:lvl1pPr>
          </a:lstStyle>
          <a:p>
            <a:r>
              <a:rPr lang="en-US"/>
              <a:t>Picture</a:t>
            </a:r>
          </a:p>
        </p:txBody>
      </p:sp>
      <p:sp>
        <p:nvSpPr>
          <p:cNvPr id="23" name="Picture Placeholder 4">
            <a:extLst>
              <a:ext uri="{FF2B5EF4-FFF2-40B4-BE49-F238E27FC236}">
                <a16:creationId xmlns:a16="http://schemas.microsoft.com/office/drawing/2014/main" id="{4A1ACA1B-89B4-3605-1B5E-989DDF75BB28}"/>
              </a:ext>
            </a:extLst>
          </p:cNvPr>
          <p:cNvSpPr>
            <a:spLocks noGrp="1"/>
          </p:cNvSpPr>
          <p:nvPr>
            <p:ph type="pic" sz="quarter" idx="15" hasCustomPrompt="1"/>
          </p:nvPr>
        </p:nvSpPr>
        <p:spPr>
          <a:xfrm>
            <a:off x="5682223" y="0"/>
            <a:ext cx="4217586" cy="3429000"/>
          </a:xfrm>
          <a:noFill/>
          <a:ln>
            <a:noFill/>
          </a:ln>
        </p:spPr>
        <p:txBody>
          <a:bodyPr>
            <a:normAutofit/>
          </a:bodyPr>
          <a:lstStyle>
            <a:lvl1pPr marL="0" indent="0">
              <a:buNone/>
              <a:defRPr sz="1400"/>
            </a:lvl1pPr>
          </a:lstStyle>
          <a:p>
            <a:r>
              <a:rPr lang="en-US"/>
              <a:t>Picture</a:t>
            </a:r>
          </a:p>
        </p:txBody>
      </p:sp>
      <p:sp>
        <p:nvSpPr>
          <p:cNvPr id="25" name="Picture Placeholder 4">
            <a:extLst>
              <a:ext uri="{FF2B5EF4-FFF2-40B4-BE49-F238E27FC236}">
                <a16:creationId xmlns:a16="http://schemas.microsoft.com/office/drawing/2014/main" id="{ED78AD93-CCB0-81FB-63C1-2DA4A0910147}"/>
              </a:ext>
            </a:extLst>
          </p:cNvPr>
          <p:cNvSpPr>
            <a:spLocks noGrp="1"/>
          </p:cNvSpPr>
          <p:nvPr>
            <p:ph type="pic" sz="quarter" idx="17" hasCustomPrompt="1"/>
          </p:nvPr>
        </p:nvSpPr>
        <p:spPr>
          <a:xfrm>
            <a:off x="5682226" y="3429000"/>
            <a:ext cx="4975778" cy="3429000"/>
          </a:xfrm>
          <a:noFill/>
          <a:ln>
            <a:noFill/>
          </a:ln>
        </p:spPr>
        <p:txBody>
          <a:bodyPr>
            <a:normAutofit/>
          </a:bodyPr>
          <a:lstStyle>
            <a:lvl1pPr marL="0" indent="0">
              <a:buNone/>
              <a:defRPr sz="1400"/>
            </a:lvl1pPr>
          </a:lstStyle>
          <a:p>
            <a:r>
              <a:rPr lang="en-US"/>
              <a:t>Picture</a:t>
            </a:r>
          </a:p>
        </p:txBody>
      </p:sp>
      <p:sp>
        <p:nvSpPr>
          <p:cNvPr id="8" name="Footer Placeholder 7">
            <a:extLst>
              <a:ext uri="{FF2B5EF4-FFF2-40B4-BE49-F238E27FC236}">
                <a16:creationId xmlns:a16="http://schemas.microsoft.com/office/drawing/2014/main" id="{6691AF1A-6C7B-7317-A57A-9AC2D3263C7F}"/>
              </a:ext>
            </a:extLst>
          </p:cNvPr>
          <p:cNvSpPr>
            <a:spLocks noGrp="1"/>
          </p:cNvSpPr>
          <p:nvPr>
            <p:ph type="ftr" sz="quarter" idx="10"/>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8D89F7D8-61EE-A54C-854D-B610FC9B2ED9}"/>
              </a:ext>
            </a:extLst>
          </p:cNvPr>
          <p:cNvSpPr>
            <a:spLocks noGrp="1"/>
          </p:cNvSpPr>
          <p:nvPr>
            <p:ph type="sldNum" sz="quarter" idx="11"/>
          </p:nvPr>
        </p:nvSpPr>
        <p:spPr/>
        <p:txBody>
          <a:bodyPr/>
          <a:lstStyle/>
          <a:p>
            <a:fld id="{0A95BBB0-0295-4C7E-A3D0-2F07981FE8CB}" type="slidenum">
              <a:rPr lang="en-US" smtClean="0"/>
              <a:pPr/>
              <a:t>‹#›</a:t>
            </a:fld>
            <a:endParaRPr lang="en-US"/>
          </a:p>
        </p:txBody>
      </p:sp>
      <p:sp>
        <p:nvSpPr>
          <p:cNvPr id="14" name="Rectangle 13">
            <a:extLst>
              <a:ext uri="{FF2B5EF4-FFF2-40B4-BE49-F238E27FC236}">
                <a16:creationId xmlns:a16="http://schemas.microsoft.com/office/drawing/2014/main" id="{925CFEFC-EFB5-3B4F-6F4A-34BD6260A636}"/>
              </a:ext>
            </a:extLst>
          </p:cNvPr>
          <p:cNvSpPr/>
          <p:nvPr userDrawn="1"/>
        </p:nvSpPr>
        <p:spPr>
          <a:xfrm>
            <a:off x="0" y="0"/>
            <a:ext cx="740745"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95BCA1-704F-DB29-FA0F-C5A61648FBA8}"/>
              </a:ext>
            </a:extLst>
          </p:cNvPr>
          <p:cNvSpPr/>
          <p:nvPr userDrawn="1"/>
        </p:nvSpPr>
        <p:spPr>
          <a:xfrm>
            <a:off x="9897797" y="3219"/>
            <a:ext cx="760207" cy="3429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59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9BA4F1A-2B20-5C9F-65AA-33D7C1FC6863}"/>
              </a:ext>
            </a:extLst>
          </p:cNvPr>
          <p:cNvSpPr/>
          <p:nvPr userDrawn="1"/>
        </p:nvSpPr>
        <p:spPr>
          <a:xfrm>
            <a:off x="6096001"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26CDC0-74A8-24CD-126B-619B55F74DCB}"/>
              </a:ext>
            </a:extLst>
          </p:cNvPr>
          <p:cNvSpPr/>
          <p:nvPr userDrawn="1"/>
        </p:nvSpPr>
        <p:spPr>
          <a:xfrm>
            <a:off x="6096001"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8">
            <a:extLst>
              <a:ext uri="{FF2B5EF4-FFF2-40B4-BE49-F238E27FC236}">
                <a16:creationId xmlns:a16="http://schemas.microsoft.com/office/drawing/2014/main" id="{5BC9B14B-4B74-B448-4A06-570EEE2ECFF5}"/>
              </a:ext>
            </a:extLst>
          </p:cNvPr>
          <p:cNvSpPr>
            <a:spLocks noGrp="1"/>
          </p:cNvSpPr>
          <p:nvPr>
            <p:ph type="pic" sz="quarter" idx="10"/>
          </p:nvPr>
        </p:nvSpPr>
        <p:spPr>
          <a:xfrm>
            <a:off x="621792" y="606425"/>
            <a:ext cx="8161338" cy="5645150"/>
          </a:xfrm>
        </p:spPr>
        <p:txBody>
          <a:bodyPr anchor="ctr"/>
          <a:lstStyle>
            <a:lvl1pPr marL="0" indent="0" algn="ctr">
              <a:buNone/>
              <a:defRPr/>
            </a:lvl1pPr>
          </a:lstStyle>
          <a:p>
            <a:endParaRPr lang="en-US"/>
          </a:p>
        </p:txBody>
      </p:sp>
      <p:sp>
        <p:nvSpPr>
          <p:cNvPr id="2" name="Title 1">
            <a:extLst>
              <a:ext uri="{FF2B5EF4-FFF2-40B4-BE49-F238E27FC236}">
                <a16:creationId xmlns:a16="http://schemas.microsoft.com/office/drawing/2014/main" id="{F50A3124-A555-144B-C9C1-76ED1C559B5F}"/>
              </a:ext>
            </a:extLst>
          </p:cNvPr>
          <p:cNvSpPr>
            <a:spLocks noGrp="1"/>
          </p:cNvSpPr>
          <p:nvPr>
            <p:ph type="title"/>
          </p:nvPr>
        </p:nvSpPr>
        <p:spPr>
          <a:xfrm>
            <a:off x="6147816" y="4187952"/>
            <a:ext cx="6044184" cy="2066544"/>
          </a:xfrm>
        </p:spPr>
        <p:txBody>
          <a:bodyPr anchor="ctr">
            <a:noAutofit/>
          </a:bodyPr>
          <a:lstStyle>
            <a:lvl1pPr algn="ctr">
              <a:defRPr sz="6000"/>
            </a:lvl1pPr>
          </a:lstStyle>
          <a:p>
            <a:r>
              <a:rPr lang="en-US"/>
              <a:t>Click to edit Master title style</a:t>
            </a:r>
          </a:p>
        </p:txBody>
      </p:sp>
      <p:sp>
        <p:nvSpPr>
          <p:cNvPr id="14" name="Text Placeholder 13">
            <a:extLst>
              <a:ext uri="{FF2B5EF4-FFF2-40B4-BE49-F238E27FC236}">
                <a16:creationId xmlns:a16="http://schemas.microsoft.com/office/drawing/2014/main" id="{BF1AD0C1-723A-B5D7-972E-ED8FE78335FB}"/>
              </a:ext>
            </a:extLst>
          </p:cNvPr>
          <p:cNvSpPr>
            <a:spLocks noGrp="1"/>
          </p:cNvSpPr>
          <p:nvPr>
            <p:ph type="body" sz="quarter" idx="12"/>
          </p:nvPr>
        </p:nvSpPr>
        <p:spPr>
          <a:xfrm>
            <a:off x="624144" y="4529128"/>
            <a:ext cx="6288750" cy="2328873"/>
          </a:xfrm>
          <a:custGeom>
            <a:avLst/>
            <a:gdLst>
              <a:gd name="connsiteX0" fmla="*/ 3144375 w 6288750"/>
              <a:gd name="connsiteY0" fmla="*/ 0 h 2328873"/>
              <a:gd name="connsiteX1" fmla="*/ 6162468 w 6288750"/>
              <a:gd name="connsiteY1" fmla="*/ 2032288 h 2328873"/>
              <a:gd name="connsiteX2" fmla="*/ 6288750 w 6288750"/>
              <a:gd name="connsiteY2" fmla="*/ 2328873 h 2328873"/>
              <a:gd name="connsiteX3" fmla="*/ 0 w 6288750"/>
              <a:gd name="connsiteY3" fmla="*/ 2328873 h 2328873"/>
              <a:gd name="connsiteX4" fmla="*/ 126281 w 6288750"/>
              <a:gd name="connsiteY4" fmla="*/ 2032288 h 2328873"/>
              <a:gd name="connsiteX5" fmla="*/ 3144375 w 6288750"/>
              <a:gd name="connsiteY5" fmla="*/ 0 h 232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8750" h="2328873">
                <a:moveTo>
                  <a:pt x="3144375" y="0"/>
                </a:moveTo>
                <a:cubicBezTo>
                  <a:pt x="4447628" y="0"/>
                  <a:pt x="5581235" y="821766"/>
                  <a:pt x="6162468" y="2032288"/>
                </a:cubicBezTo>
                <a:lnTo>
                  <a:pt x="6288750" y="2328873"/>
                </a:lnTo>
                <a:lnTo>
                  <a:pt x="0" y="2328873"/>
                </a:lnTo>
                <a:lnTo>
                  <a:pt x="126281" y="2032288"/>
                </a:lnTo>
                <a:cubicBezTo>
                  <a:pt x="707515" y="821766"/>
                  <a:pt x="1841122" y="0"/>
                  <a:pt x="3144375" y="0"/>
                </a:cubicBezTo>
                <a:close/>
              </a:path>
            </a:pathLst>
          </a:cu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buNone/>
              <a:defRPr lang="en-US" sz="1800" smtClean="0">
                <a:noFill/>
              </a:defRPr>
            </a:lvl1pPr>
            <a:lvl2pPr>
              <a:defRPr lang="en-US" sz="1800" smtClean="0">
                <a:solidFill>
                  <a:schemeClr val="lt1"/>
                </a:solidFill>
              </a:defRPr>
            </a:lvl2pPr>
            <a:lvl3pPr>
              <a:defRPr lang="en-US" sz="1800" smtClean="0">
                <a:solidFill>
                  <a:schemeClr val="lt1"/>
                </a:solidFill>
              </a:defRPr>
            </a:lvl3pPr>
            <a:lvl4pPr>
              <a:defRPr lang="en-US" smtClean="0">
                <a:solidFill>
                  <a:schemeClr val="lt1"/>
                </a:solidFill>
              </a:defRPr>
            </a:lvl4pPr>
            <a:lvl5pPr>
              <a:defRPr lang="en-US">
                <a:solidFill>
                  <a:schemeClr val="lt1"/>
                </a:solidFill>
              </a:defRPr>
            </a:lvl5pPr>
          </a:lstStyle>
          <a:p>
            <a:pPr marL="0" lvl="0" algn="ctr"/>
            <a:r>
              <a:rPr lang="en-US"/>
              <a:t>Click to edit Master text styles</a:t>
            </a:r>
          </a:p>
        </p:txBody>
      </p:sp>
    </p:spTree>
    <p:extLst>
      <p:ext uri="{BB962C8B-B14F-4D97-AF65-F5344CB8AC3E}">
        <p14:creationId xmlns:p14="http://schemas.microsoft.com/office/powerpoint/2010/main" val="1265804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picture collage">
    <p:spTree>
      <p:nvGrpSpPr>
        <p:cNvPr id="1" name=""/>
        <p:cNvGrpSpPr/>
        <p:nvPr/>
      </p:nvGrpSpPr>
      <p:grpSpPr>
        <a:xfrm>
          <a:off x="0" y="0"/>
          <a:ext cx="0" cy="0"/>
          <a:chOff x="0" y="0"/>
          <a:chExt cx="0" cy="0"/>
        </a:xfrm>
      </p:grpSpPr>
      <p:sp>
        <p:nvSpPr>
          <p:cNvPr id="21" name="Picture Placeholder 4">
            <a:extLst>
              <a:ext uri="{FF2B5EF4-FFF2-40B4-BE49-F238E27FC236}">
                <a16:creationId xmlns:a16="http://schemas.microsoft.com/office/drawing/2014/main" id="{A6C26FE2-0F48-4B22-73F2-03C638093094}"/>
              </a:ext>
            </a:extLst>
          </p:cNvPr>
          <p:cNvSpPr>
            <a:spLocks noGrp="1"/>
          </p:cNvSpPr>
          <p:nvPr>
            <p:ph type="pic" sz="quarter" idx="14" hasCustomPrompt="1"/>
          </p:nvPr>
        </p:nvSpPr>
        <p:spPr>
          <a:xfrm>
            <a:off x="-1" y="0"/>
            <a:ext cx="5324981" cy="3429000"/>
          </a:xfrm>
          <a:noFill/>
          <a:ln>
            <a:noFill/>
          </a:ln>
        </p:spPr>
        <p:txBody>
          <a:bodyPr>
            <a:normAutofit/>
          </a:bodyPr>
          <a:lstStyle>
            <a:lvl1pPr marL="0" indent="0">
              <a:buNone/>
              <a:defRPr sz="1400"/>
            </a:lvl1pPr>
          </a:lstStyle>
          <a:p>
            <a:r>
              <a:rPr lang="en-US"/>
              <a:t>Picture</a:t>
            </a:r>
          </a:p>
        </p:txBody>
      </p:sp>
      <p:sp>
        <p:nvSpPr>
          <p:cNvPr id="23" name="Picture Placeholder 4">
            <a:extLst>
              <a:ext uri="{FF2B5EF4-FFF2-40B4-BE49-F238E27FC236}">
                <a16:creationId xmlns:a16="http://schemas.microsoft.com/office/drawing/2014/main" id="{E99A534A-A8D8-778B-D1BE-5D75A5661063}"/>
              </a:ext>
            </a:extLst>
          </p:cNvPr>
          <p:cNvSpPr>
            <a:spLocks noGrp="1"/>
          </p:cNvSpPr>
          <p:nvPr>
            <p:ph type="pic" sz="quarter" idx="16" hasCustomPrompt="1"/>
          </p:nvPr>
        </p:nvSpPr>
        <p:spPr>
          <a:xfrm>
            <a:off x="-1" y="3429000"/>
            <a:ext cx="5324981" cy="3429000"/>
          </a:xfrm>
          <a:noFill/>
          <a:ln>
            <a:noFill/>
          </a:ln>
        </p:spPr>
        <p:txBody>
          <a:bodyPr>
            <a:normAutofit/>
          </a:bodyPr>
          <a:lstStyle>
            <a:lvl1pPr marL="0" indent="0">
              <a:buNone/>
              <a:defRPr sz="1400"/>
            </a:lvl1pPr>
          </a:lstStyle>
          <a:p>
            <a:r>
              <a:rPr lang="en-US"/>
              <a:t>Picture</a:t>
            </a:r>
          </a:p>
        </p:txBody>
      </p:sp>
      <p:sp>
        <p:nvSpPr>
          <p:cNvPr id="22" name="Picture Placeholder 4">
            <a:extLst>
              <a:ext uri="{FF2B5EF4-FFF2-40B4-BE49-F238E27FC236}">
                <a16:creationId xmlns:a16="http://schemas.microsoft.com/office/drawing/2014/main" id="{A5BD0C02-757A-F01D-6701-6288994C58DD}"/>
              </a:ext>
            </a:extLst>
          </p:cNvPr>
          <p:cNvSpPr>
            <a:spLocks noGrp="1"/>
          </p:cNvSpPr>
          <p:nvPr>
            <p:ph type="pic" sz="quarter" idx="15" hasCustomPrompt="1"/>
          </p:nvPr>
        </p:nvSpPr>
        <p:spPr>
          <a:xfrm>
            <a:off x="5311674" y="0"/>
            <a:ext cx="5324981" cy="3429000"/>
          </a:xfrm>
          <a:noFill/>
          <a:ln>
            <a:noFill/>
          </a:ln>
        </p:spPr>
        <p:txBody>
          <a:bodyPr>
            <a:normAutofit/>
          </a:bodyPr>
          <a:lstStyle>
            <a:lvl1pPr marL="0" indent="0">
              <a:buNone/>
              <a:defRPr sz="1400"/>
            </a:lvl1pPr>
          </a:lstStyle>
          <a:p>
            <a:r>
              <a:rPr lang="en-US"/>
              <a:t>Picture</a:t>
            </a:r>
          </a:p>
        </p:txBody>
      </p:sp>
      <p:sp>
        <p:nvSpPr>
          <p:cNvPr id="24" name="Picture Placeholder 4">
            <a:extLst>
              <a:ext uri="{FF2B5EF4-FFF2-40B4-BE49-F238E27FC236}">
                <a16:creationId xmlns:a16="http://schemas.microsoft.com/office/drawing/2014/main" id="{EB68A042-8AD3-B191-F6E9-95DCF5785D54}"/>
              </a:ext>
            </a:extLst>
          </p:cNvPr>
          <p:cNvSpPr>
            <a:spLocks noGrp="1"/>
          </p:cNvSpPr>
          <p:nvPr>
            <p:ph type="pic" sz="quarter" idx="17" hasCustomPrompt="1"/>
          </p:nvPr>
        </p:nvSpPr>
        <p:spPr>
          <a:xfrm>
            <a:off x="5311674" y="3429000"/>
            <a:ext cx="5324982" cy="3429000"/>
          </a:xfrm>
          <a:noFill/>
          <a:ln>
            <a:noFill/>
          </a:ln>
        </p:spPr>
        <p:txBody>
          <a:bodyPr>
            <a:normAutofit/>
          </a:bodyPr>
          <a:lstStyle>
            <a:lvl1pPr marL="0" indent="0">
              <a:buNone/>
              <a:defRPr sz="1400"/>
            </a:lvl1pPr>
          </a:lstStyle>
          <a:p>
            <a:r>
              <a:rPr lang="en-US"/>
              <a:t>Picture</a:t>
            </a:r>
          </a:p>
        </p:txBody>
      </p:sp>
      <p:sp>
        <p:nvSpPr>
          <p:cNvPr id="8" name="Footer Placeholder 7">
            <a:extLst>
              <a:ext uri="{FF2B5EF4-FFF2-40B4-BE49-F238E27FC236}">
                <a16:creationId xmlns:a16="http://schemas.microsoft.com/office/drawing/2014/main" id="{6691AF1A-6C7B-7317-A57A-9AC2D3263C7F}"/>
              </a:ext>
            </a:extLst>
          </p:cNvPr>
          <p:cNvSpPr>
            <a:spLocks noGrp="1"/>
          </p:cNvSpPr>
          <p:nvPr>
            <p:ph type="ftr" sz="quarter" idx="10"/>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8D89F7D8-61EE-A54C-854D-B610FC9B2ED9}"/>
              </a:ext>
            </a:extLst>
          </p:cNvPr>
          <p:cNvSpPr>
            <a:spLocks noGrp="1"/>
          </p:cNvSpPr>
          <p:nvPr>
            <p:ph type="sldNum" sz="quarter" idx="11"/>
          </p:nvPr>
        </p:nvSpPr>
        <p:spPr/>
        <p:txBody>
          <a:bodyPr/>
          <a:lstStyle/>
          <a:p>
            <a:fld id="{0A95BBB0-0295-4C7E-A3D0-2F07981FE8CB}" type="slidenum">
              <a:rPr lang="en-US" smtClean="0"/>
              <a:pPr/>
              <a:t>‹#›</a:t>
            </a:fld>
            <a:endParaRPr lang="en-US"/>
          </a:p>
        </p:txBody>
      </p:sp>
    </p:spTree>
    <p:extLst>
      <p:ext uri="{BB962C8B-B14F-4D97-AF65-F5344CB8AC3E}">
        <p14:creationId xmlns:p14="http://schemas.microsoft.com/office/powerpoint/2010/main" val="958967866"/>
      </p:ext>
    </p:extLst>
  </p:cSld>
  <p:clrMapOvr>
    <a:masterClrMapping/>
  </p:clrMapOvr>
  <p:extLst>
    <p:ext uri="{DCECCB84-F9BA-43D5-87BE-67443E8EF086}">
      <p15:sldGuideLst xmlns:p15="http://schemas.microsoft.com/office/powerpoint/2012/main">
        <p15:guide id="1" pos="6696" userDrawn="1">
          <p15:clr>
            <a:srgbClr val="FBAE40"/>
          </p15:clr>
        </p15:guide>
        <p15:guide id="2" orient="horz" pos="2160" userDrawn="1">
          <p15:clr>
            <a:srgbClr val="FBAE40"/>
          </p15:clr>
        </p15:guide>
        <p15:guide id="3" orient="horz" userDrawn="1">
          <p15:clr>
            <a:srgbClr val="FBAE40"/>
          </p15:clr>
        </p15:guide>
        <p15:guide id="4" orient="horz" pos="4320" userDrawn="1">
          <p15:clr>
            <a:srgbClr val="FBAE40"/>
          </p15:clr>
        </p15:guide>
        <p15:guide id="5" pos="4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411E8E-845E-BA86-7934-2523CBB415A8}"/>
              </a:ext>
            </a:extLst>
          </p:cNvPr>
          <p:cNvSpPr/>
          <p:nvPr userDrawn="1"/>
        </p:nvSpPr>
        <p:spPr>
          <a:xfrm>
            <a:off x="6096000" y="685798"/>
            <a:ext cx="6095997" cy="548639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277B985B-E9EE-B7BF-8A40-7C110A908DDC}"/>
              </a:ext>
            </a:extLst>
          </p:cNvPr>
          <p:cNvSpPr>
            <a:spLocks noGrp="1"/>
          </p:cNvSpPr>
          <p:nvPr>
            <p:ph type="pic" sz="quarter" idx="10" hasCustomPrompt="1"/>
          </p:nvPr>
        </p:nvSpPr>
        <p:spPr>
          <a:xfrm>
            <a:off x="2082270" y="0"/>
            <a:ext cx="6957558" cy="6858000"/>
          </a:xfrm>
          <a:custGeom>
            <a:avLst/>
            <a:gdLst>
              <a:gd name="connsiteX0" fmla="*/ 597755 w 6957558"/>
              <a:gd name="connsiteY0" fmla="*/ 0 h 6858000"/>
              <a:gd name="connsiteX1" fmla="*/ 5108230 w 6957558"/>
              <a:gd name="connsiteY1" fmla="*/ 0 h 6858000"/>
              <a:gd name="connsiteX2" fmla="*/ 5147894 w 6957558"/>
              <a:gd name="connsiteY2" fmla="*/ 25428 h 6858000"/>
              <a:gd name="connsiteX3" fmla="*/ 6957558 w 6957558"/>
              <a:gd name="connsiteY3" fmla="*/ 3428999 h 6858000"/>
              <a:gd name="connsiteX4" fmla="*/ 5147895 w 6957558"/>
              <a:gd name="connsiteY4" fmla="*/ 6832569 h 6858000"/>
              <a:gd name="connsiteX5" fmla="*/ 5108226 w 6957558"/>
              <a:gd name="connsiteY5" fmla="*/ 6858000 h 6858000"/>
              <a:gd name="connsiteX6" fmla="*/ 597760 w 6957558"/>
              <a:gd name="connsiteY6" fmla="*/ 6858000 h 6858000"/>
              <a:gd name="connsiteX7" fmla="*/ 558091 w 6957558"/>
              <a:gd name="connsiteY7" fmla="*/ 6832569 h 6858000"/>
              <a:gd name="connsiteX8" fmla="*/ 166860 w 6957558"/>
              <a:gd name="connsiteY8" fmla="*/ 6532656 h 6858000"/>
              <a:gd name="connsiteX9" fmla="*/ 0 w 6957558"/>
              <a:gd name="connsiteY9" fmla="*/ 6379173 h 6858000"/>
              <a:gd name="connsiteX10" fmla="*/ 0 w 6957558"/>
              <a:gd name="connsiteY10" fmla="*/ 478824 h 6858000"/>
              <a:gd name="connsiteX11" fmla="*/ 166860 w 6957558"/>
              <a:gd name="connsiteY11" fmla="*/ 325342 h 6858000"/>
              <a:gd name="connsiteX12" fmla="*/ 558091 w 6957558"/>
              <a:gd name="connsiteY12" fmla="*/ 254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7558" h="6858000">
                <a:moveTo>
                  <a:pt x="597755" y="0"/>
                </a:moveTo>
                <a:lnTo>
                  <a:pt x="5108230" y="0"/>
                </a:lnTo>
                <a:lnTo>
                  <a:pt x="5147894" y="25428"/>
                </a:lnTo>
                <a:cubicBezTo>
                  <a:pt x="6239716" y="763048"/>
                  <a:pt x="6957558" y="2012193"/>
                  <a:pt x="6957558" y="3428999"/>
                </a:cubicBezTo>
                <a:cubicBezTo>
                  <a:pt x="6957558" y="4845805"/>
                  <a:pt x="6239716" y="6094949"/>
                  <a:pt x="5147895" y="6832569"/>
                </a:cubicBezTo>
                <a:lnTo>
                  <a:pt x="5108226" y="6858000"/>
                </a:lnTo>
                <a:lnTo>
                  <a:pt x="597760" y="6858000"/>
                </a:lnTo>
                <a:lnTo>
                  <a:pt x="558091" y="6832569"/>
                </a:lnTo>
                <a:cubicBezTo>
                  <a:pt x="421614" y="6740367"/>
                  <a:pt x="290979" y="6640172"/>
                  <a:pt x="166860" y="6532656"/>
                </a:cubicBezTo>
                <a:lnTo>
                  <a:pt x="0" y="6379173"/>
                </a:lnTo>
                <a:lnTo>
                  <a:pt x="0" y="478824"/>
                </a:lnTo>
                <a:lnTo>
                  <a:pt x="166860" y="325342"/>
                </a:lnTo>
                <a:cubicBezTo>
                  <a:pt x="290979" y="217826"/>
                  <a:pt x="421613" y="117631"/>
                  <a:pt x="558091" y="25428"/>
                </a:cubicBezTo>
                <a:close/>
              </a:path>
            </a:pathLst>
          </a:custGeom>
        </p:spPr>
        <p:txBody>
          <a:bodyPr wrap="square">
            <a:noAutofit/>
          </a:bodyPr>
          <a:lstStyle>
            <a:lvl1pPr marL="0" indent="0">
              <a:buNone/>
              <a:defRPr sz="1400"/>
            </a:lvl1pPr>
          </a:lstStyle>
          <a:p>
            <a:r>
              <a:rPr lang="en-US"/>
              <a:t>Picture</a:t>
            </a:r>
          </a:p>
        </p:txBody>
      </p:sp>
      <p:sp>
        <p:nvSpPr>
          <p:cNvPr id="4" name="Title 1">
            <a:extLst>
              <a:ext uri="{FF2B5EF4-FFF2-40B4-BE49-F238E27FC236}">
                <a16:creationId xmlns:a16="http://schemas.microsoft.com/office/drawing/2014/main" id="{63FE2B18-CA83-0C24-A1E9-1E85806643F5}"/>
              </a:ext>
            </a:extLst>
          </p:cNvPr>
          <p:cNvSpPr>
            <a:spLocks noGrp="1"/>
          </p:cNvSpPr>
          <p:nvPr>
            <p:ph type="title"/>
          </p:nvPr>
        </p:nvSpPr>
        <p:spPr>
          <a:xfrm rot="16200000">
            <a:off x="-2395727" y="2395726"/>
            <a:ext cx="6858000" cy="2066544"/>
          </a:xfrm>
        </p:spPr>
        <p:txBody>
          <a:bodyPr anchor="ctr">
            <a:noAutofit/>
          </a:bodyPr>
          <a:lstStyle>
            <a:lvl1pPr algn="ctr">
              <a:defRPr sz="6000"/>
            </a:lvl1pPr>
          </a:lstStyle>
          <a:p>
            <a:r>
              <a:rPr lang="en-US"/>
              <a:t>Click to edit Master title style</a:t>
            </a:r>
          </a:p>
        </p:txBody>
      </p:sp>
    </p:spTree>
    <p:extLst>
      <p:ext uri="{BB962C8B-B14F-4D97-AF65-F5344CB8AC3E}">
        <p14:creationId xmlns:p14="http://schemas.microsoft.com/office/powerpoint/2010/main" val="5912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ve picture collage">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8B1B496C-E446-5FEB-668D-FEE5483757E1}"/>
              </a:ext>
            </a:extLst>
          </p:cNvPr>
          <p:cNvSpPr>
            <a:spLocks noGrp="1"/>
          </p:cNvSpPr>
          <p:nvPr>
            <p:ph type="pic" sz="quarter" idx="18" hasCustomPrompt="1"/>
          </p:nvPr>
        </p:nvSpPr>
        <p:spPr>
          <a:xfrm>
            <a:off x="1" y="685800"/>
            <a:ext cx="3236042" cy="3906520"/>
          </a:xfrm>
          <a:noFill/>
          <a:ln>
            <a:noFill/>
          </a:ln>
        </p:spPr>
        <p:txBody>
          <a:bodyPr>
            <a:normAutofit/>
          </a:bodyPr>
          <a:lstStyle>
            <a:lvl1pPr marL="0" indent="0">
              <a:buNone/>
              <a:defRPr sz="1400"/>
            </a:lvl1pPr>
          </a:lstStyle>
          <a:p>
            <a:r>
              <a:rPr lang="en-US"/>
              <a:t>Picture</a:t>
            </a:r>
          </a:p>
        </p:txBody>
      </p:sp>
      <p:sp>
        <p:nvSpPr>
          <p:cNvPr id="18" name="Picture Placeholder 4">
            <a:extLst>
              <a:ext uri="{FF2B5EF4-FFF2-40B4-BE49-F238E27FC236}">
                <a16:creationId xmlns:a16="http://schemas.microsoft.com/office/drawing/2014/main" id="{919A1258-3D7D-6780-FCF8-E9A0D8346534}"/>
              </a:ext>
            </a:extLst>
          </p:cNvPr>
          <p:cNvSpPr>
            <a:spLocks noGrp="1"/>
          </p:cNvSpPr>
          <p:nvPr>
            <p:ph type="pic" sz="quarter" idx="16" hasCustomPrompt="1"/>
          </p:nvPr>
        </p:nvSpPr>
        <p:spPr>
          <a:xfrm>
            <a:off x="1" y="4587240"/>
            <a:ext cx="3236042" cy="2270760"/>
          </a:xfrm>
          <a:noFill/>
          <a:ln>
            <a:noFill/>
          </a:ln>
        </p:spPr>
        <p:txBody>
          <a:bodyPr>
            <a:normAutofit/>
          </a:bodyPr>
          <a:lstStyle>
            <a:lvl1pPr marL="0" indent="0">
              <a:buNone/>
              <a:defRPr sz="1400"/>
            </a:lvl1pPr>
          </a:lstStyle>
          <a:p>
            <a:r>
              <a:rPr lang="en-US"/>
              <a:t>Picture</a:t>
            </a:r>
          </a:p>
        </p:txBody>
      </p:sp>
      <p:sp>
        <p:nvSpPr>
          <p:cNvPr id="21" name="Picture Placeholder 4">
            <a:extLst>
              <a:ext uri="{FF2B5EF4-FFF2-40B4-BE49-F238E27FC236}">
                <a16:creationId xmlns:a16="http://schemas.microsoft.com/office/drawing/2014/main" id="{A6C26FE2-0F48-4B22-73F2-03C638093094}"/>
              </a:ext>
            </a:extLst>
          </p:cNvPr>
          <p:cNvSpPr>
            <a:spLocks noGrp="1"/>
          </p:cNvSpPr>
          <p:nvPr>
            <p:ph type="pic" sz="quarter" idx="14" hasCustomPrompt="1"/>
          </p:nvPr>
        </p:nvSpPr>
        <p:spPr>
          <a:xfrm>
            <a:off x="3236043" y="685800"/>
            <a:ext cx="4185920" cy="6172200"/>
          </a:xfrm>
          <a:noFill/>
          <a:ln>
            <a:noFill/>
          </a:ln>
        </p:spPr>
        <p:txBody>
          <a:bodyPr>
            <a:normAutofit/>
          </a:bodyPr>
          <a:lstStyle>
            <a:lvl1pPr marL="0" indent="0">
              <a:buNone/>
              <a:defRPr sz="1400"/>
            </a:lvl1pPr>
          </a:lstStyle>
          <a:p>
            <a:r>
              <a:rPr lang="en-US"/>
              <a:t>Picture</a:t>
            </a:r>
          </a:p>
        </p:txBody>
      </p:sp>
      <p:sp>
        <p:nvSpPr>
          <p:cNvPr id="12" name="Picture Placeholder 4">
            <a:extLst>
              <a:ext uri="{FF2B5EF4-FFF2-40B4-BE49-F238E27FC236}">
                <a16:creationId xmlns:a16="http://schemas.microsoft.com/office/drawing/2014/main" id="{A7B43A0B-3959-6EAF-113F-B4EAD2AF58F4}"/>
              </a:ext>
            </a:extLst>
          </p:cNvPr>
          <p:cNvSpPr>
            <a:spLocks noGrp="1"/>
          </p:cNvSpPr>
          <p:nvPr>
            <p:ph type="pic" sz="quarter" idx="17" hasCustomPrompt="1"/>
          </p:nvPr>
        </p:nvSpPr>
        <p:spPr>
          <a:xfrm>
            <a:off x="7421964" y="685800"/>
            <a:ext cx="3236042" cy="2270760"/>
          </a:xfrm>
          <a:noFill/>
          <a:ln>
            <a:noFill/>
          </a:ln>
        </p:spPr>
        <p:txBody>
          <a:bodyPr>
            <a:normAutofit/>
          </a:bodyPr>
          <a:lstStyle>
            <a:lvl1pPr marL="0" indent="0">
              <a:buNone/>
              <a:defRPr sz="1400"/>
            </a:lvl1pPr>
          </a:lstStyle>
          <a:p>
            <a:r>
              <a:rPr lang="en-US"/>
              <a:t>Picture</a:t>
            </a:r>
          </a:p>
        </p:txBody>
      </p:sp>
      <p:sp>
        <p:nvSpPr>
          <p:cNvPr id="14" name="Picture Placeholder 4">
            <a:extLst>
              <a:ext uri="{FF2B5EF4-FFF2-40B4-BE49-F238E27FC236}">
                <a16:creationId xmlns:a16="http://schemas.microsoft.com/office/drawing/2014/main" id="{0B2D2027-BC96-A53A-048B-50F70DA0779F}"/>
              </a:ext>
            </a:extLst>
          </p:cNvPr>
          <p:cNvSpPr>
            <a:spLocks noGrp="1"/>
          </p:cNvSpPr>
          <p:nvPr>
            <p:ph type="pic" sz="quarter" idx="19" hasCustomPrompt="1"/>
          </p:nvPr>
        </p:nvSpPr>
        <p:spPr>
          <a:xfrm>
            <a:off x="7421964" y="2951480"/>
            <a:ext cx="3236042" cy="3906520"/>
          </a:xfrm>
          <a:noFill/>
          <a:ln>
            <a:noFill/>
          </a:ln>
        </p:spPr>
        <p:txBody>
          <a:bodyPr>
            <a:normAutofit/>
          </a:bodyPr>
          <a:lstStyle>
            <a:lvl1pPr marL="0" indent="0">
              <a:buNone/>
              <a:defRPr sz="1400"/>
            </a:lvl1pPr>
          </a:lstStyle>
          <a:p>
            <a:r>
              <a:rPr lang="en-US"/>
              <a:t>Picture</a:t>
            </a:r>
          </a:p>
        </p:txBody>
      </p:sp>
      <p:sp>
        <p:nvSpPr>
          <p:cNvPr id="8" name="Footer Placeholder 7">
            <a:extLst>
              <a:ext uri="{FF2B5EF4-FFF2-40B4-BE49-F238E27FC236}">
                <a16:creationId xmlns:a16="http://schemas.microsoft.com/office/drawing/2014/main" id="{6691AF1A-6C7B-7317-A57A-9AC2D3263C7F}"/>
              </a:ext>
            </a:extLst>
          </p:cNvPr>
          <p:cNvSpPr>
            <a:spLocks noGrp="1"/>
          </p:cNvSpPr>
          <p:nvPr>
            <p:ph type="ftr" sz="quarter" idx="10"/>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8D89F7D8-61EE-A54C-854D-B610FC9B2ED9}"/>
              </a:ext>
            </a:extLst>
          </p:cNvPr>
          <p:cNvSpPr>
            <a:spLocks noGrp="1"/>
          </p:cNvSpPr>
          <p:nvPr>
            <p:ph type="sldNum" sz="quarter" idx="11"/>
          </p:nvPr>
        </p:nvSpPr>
        <p:spPr/>
        <p:txBody>
          <a:bodyPr/>
          <a:lstStyle/>
          <a:p>
            <a:fld id="{0A95BBB0-0295-4C7E-A3D0-2F07981FE8CB}" type="slidenum">
              <a:rPr lang="en-US" smtClean="0"/>
              <a:pPr/>
              <a:t>‹#›</a:t>
            </a:fld>
            <a:endParaRPr lang="en-US"/>
          </a:p>
        </p:txBody>
      </p:sp>
      <p:sp>
        <p:nvSpPr>
          <p:cNvPr id="3" name="Rectangle 2">
            <a:extLst>
              <a:ext uri="{FF2B5EF4-FFF2-40B4-BE49-F238E27FC236}">
                <a16:creationId xmlns:a16="http://schemas.microsoft.com/office/drawing/2014/main" id="{21251642-BEBC-0776-BD8B-99D31ED3BCFA}"/>
              </a:ext>
            </a:extLst>
          </p:cNvPr>
          <p:cNvSpPr/>
          <p:nvPr userDrawn="1"/>
        </p:nvSpPr>
        <p:spPr>
          <a:xfrm rot="5400000">
            <a:off x="5753098" y="-5753100"/>
            <a:ext cx="685801" cy="1219200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2348800"/>
      </p:ext>
    </p:extLst>
  </p:cSld>
  <p:clrMapOvr>
    <a:masterClrMapping/>
  </p:clrMapOvr>
  <p:extLst>
    <p:ext uri="{DCECCB84-F9BA-43D5-87BE-67443E8EF086}">
      <p15:sldGuideLst xmlns:p15="http://schemas.microsoft.com/office/powerpoint/2012/main">
        <p15:guide id="1" pos="6696" userDrawn="1">
          <p15:clr>
            <a:srgbClr val="FBAE40"/>
          </p15:clr>
        </p15:guide>
        <p15:guide id="2" orient="horz" pos="432" userDrawn="1">
          <p15:clr>
            <a:srgbClr val="FBAE40"/>
          </p15:clr>
        </p15:guide>
        <p15:guide id="3" orient="horz" userDrawn="1">
          <p15:clr>
            <a:srgbClr val="FBAE40"/>
          </p15:clr>
        </p15:guide>
        <p15:guide id="4" orient="horz" pos="4320" userDrawn="1">
          <p15:clr>
            <a:srgbClr val="FBAE40"/>
          </p15:clr>
        </p15:guide>
        <p15:guide id="5" pos="456" userDrawn="1">
          <p15:clr>
            <a:srgbClr val="FBAE40"/>
          </p15:clr>
        </p15:guide>
        <p15:guide id="6" orient="horz" pos="22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32331-B8A5-7BD6-929E-5030FBBFEA97}"/>
              </a:ext>
            </a:extLst>
          </p:cNvPr>
          <p:cNvSpPr>
            <a:spLocks noGrp="1"/>
          </p:cNvSpPr>
          <p:nvPr>
            <p:ph type="title"/>
          </p:nvPr>
        </p:nvSpPr>
        <p:spPr>
          <a:xfrm>
            <a:off x="838200" y="823119"/>
            <a:ext cx="7377113" cy="132556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11DC78CE-12BF-F933-32C8-C2CEAA8E650A}"/>
              </a:ext>
            </a:extLst>
          </p:cNvPr>
          <p:cNvSpPr>
            <a:spLocks noGrp="1"/>
          </p:cNvSpPr>
          <p:nvPr>
            <p:ph type="body" idx="1"/>
          </p:nvPr>
        </p:nvSpPr>
        <p:spPr>
          <a:xfrm>
            <a:off x="838200" y="2714625"/>
            <a:ext cx="8162925" cy="3462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8E4C4FB-34BA-9BC5-D26D-78453CE758C8}"/>
              </a:ext>
            </a:extLst>
          </p:cNvPr>
          <p:cNvSpPr>
            <a:spLocks noGrp="1"/>
          </p:cNvSpPr>
          <p:nvPr>
            <p:ph type="ftr" sz="quarter" idx="3"/>
          </p:nvPr>
        </p:nvSpPr>
        <p:spPr>
          <a:xfrm rot="5400000">
            <a:off x="9303308" y="2840600"/>
            <a:ext cx="4243390" cy="1533992"/>
          </a:xfrm>
          <a:prstGeom prst="rect">
            <a:avLst/>
          </a:prstGeom>
        </p:spPr>
        <p:txBody>
          <a:bodyPr vert="horz" lIns="91440" tIns="45720" rIns="91440" bIns="45720" rtlCol="0" anchor="ctr"/>
          <a:lstStyle>
            <a:lvl1pPr algn="ctr">
              <a:defRPr sz="1200" b="0" i="0" spc="300" baseline="0">
                <a:solidFill>
                  <a:schemeClr val="bg1"/>
                </a:solidFill>
                <a:latin typeface="+mj-lt"/>
                <a:cs typeface="Posterama" panose="020B0504020200020000" pitchFamily="34" charset="0"/>
              </a:defRPr>
            </a:lvl1pPr>
          </a:lstStyle>
          <a:p>
            <a:r>
              <a:rPr lang="en-US"/>
              <a:t>PRESENTATION TITLE</a:t>
            </a:r>
          </a:p>
        </p:txBody>
      </p:sp>
      <p:sp>
        <p:nvSpPr>
          <p:cNvPr id="6" name="Slide Number Placeholder 5">
            <a:extLst>
              <a:ext uri="{FF2B5EF4-FFF2-40B4-BE49-F238E27FC236}">
                <a16:creationId xmlns:a16="http://schemas.microsoft.com/office/drawing/2014/main" id="{BB2093A3-9D28-03F6-E4E1-E20DE2583C7C}"/>
              </a:ext>
            </a:extLst>
          </p:cNvPr>
          <p:cNvSpPr>
            <a:spLocks noGrp="1"/>
          </p:cNvSpPr>
          <p:nvPr>
            <p:ph type="sldNum" sz="quarter" idx="4"/>
          </p:nvPr>
        </p:nvSpPr>
        <p:spPr>
          <a:xfrm>
            <a:off x="10658006" y="5729289"/>
            <a:ext cx="1533993" cy="1127124"/>
          </a:xfrm>
          <a:prstGeom prst="rect">
            <a:avLst/>
          </a:prstGeom>
        </p:spPr>
        <p:txBody>
          <a:bodyPr vert="horz" lIns="91440" tIns="45720" rIns="91440" bIns="45720" rtlCol="0" anchor="ctr"/>
          <a:lstStyle>
            <a:lvl1pPr algn="ctr">
              <a:defRPr sz="6000" b="0" i="0">
                <a:solidFill>
                  <a:schemeClr val="bg1"/>
                </a:solidFill>
                <a:latin typeface="+mj-lt"/>
                <a:cs typeface="Posterama" panose="020B0504020200020000" pitchFamily="34" charset="0"/>
              </a:defRPr>
            </a:lvl1pPr>
          </a:lstStyle>
          <a:p>
            <a:fld id="{0A95BBB0-0295-4C7E-A3D0-2F07981FE8CB}" type="slidenum">
              <a:rPr lang="en-US" smtClean="0"/>
              <a:pPr/>
              <a:t>‹#›</a:t>
            </a:fld>
            <a:endParaRPr lang="en-US"/>
          </a:p>
        </p:txBody>
      </p:sp>
    </p:spTree>
    <p:extLst>
      <p:ext uri="{BB962C8B-B14F-4D97-AF65-F5344CB8AC3E}">
        <p14:creationId xmlns:p14="http://schemas.microsoft.com/office/powerpoint/2010/main" val="282859026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55" r:id="rId3"/>
    <p:sldLayoutId id="2147483675" r:id="rId4"/>
    <p:sldLayoutId id="2147483668" r:id="rId5"/>
    <p:sldLayoutId id="2147483676" r:id="rId6"/>
    <p:sldLayoutId id="2147483663" r:id="rId7"/>
    <p:sldLayoutId id="2147483662" r:id="rId8"/>
    <p:sldLayoutId id="2147483673" r:id="rId9"/>
    <p:sldLayoutId id="2147483677" r:id="rId10"/>
  </p:sldLayoutIdLst>
  <p:hf hdr="0" dt="0"/>
  <p:txStyles>
    <p:titleStyle>
      <a:lvl1pPr algn="l" defTabSz="914400" rtl="0" eaLnBrk="1" latinLnBrk="0" hangingPunct="1">
        <a:lnSpc>
          <a:spcPct val="90000"/>
        </a:lnSpc>
        <a:spcBef>
          <a:spcPct val="0"/>
        </a:spcBef>
        <a:buNone/>
        <a:defRPr sz="4400" b="1" i="0" kern="1200" cap="all" spc="300" baseline="0">
          <a:solidFill>
            <a:schemeClr val="bg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ckoverflow.com/jobs/139733/web-developer-m-w-angular-js-kion-group-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iblnews.org/ux-ui-will-determine-the-success-or-failure-of-your-next-web-project/"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6">
            <a:extLst>
              <a:ext uri="{FF2B5EF4-FFF2-40B4-BE49-F238E27FC236}">
                <a16:creationId xmlns:a16="http://schemas.microsoft.com/office/drawing/2014/main" id="{5381C1FB-D3A3-B8EF-4D0E-C7D20AE7A817}"/>
              </a:ext>
            </a:extLst>
          </p:cNvPr>
          <p:cNvPicPr>
            <a:picLocks noGrp="1" noChangeAspect="1"/>
          </p:cNvPicPr>
          <p:nvPr>
            <p:ph type="pic" sz="quarter" idx="11"/>
          </p:nvPr>
        </p:nvPicPr>
        <p:blipFill rotWithShape="1">
          <a:blip r:embed="rId2">
            <a:extLst>
              <a:ext uri="{837473B0-CC2E-450A-ABE3-18F120FF3D39}">
                <a1611:picAttrSrcUrl xmlns:a1611="http://schemas.microsoft.com/office/drawing/2016/11/main" r:id="rId3"/>
              </a:ext>
            </a:extLst>
          </a:blip>
          <a:srcRect/>
          <a:stretch/>
        </p:blipFill>
        <p:spPr>
          <a:xfrm>
            <a:off x="1476700" y="660621"/>
            <a:ext cx="9239250" cy="4157662"/>
          </a:xfrm>
        </p:spPr>
      </p:pic>
      <p:sp>
        <p:nvSpPr>
          <p:cNvPr id="10" name="Title 9">
            <a:extLst>
              <a:ext uri="{FF2B5EF4-FFF2-40B4-BE49-F238E27FC236}">
                <a16:creationId xmlns:a16="http://schemas.microsoft.com/office/drawing/2014/main" id="{EB566AAA-6DB2-2ABD-AF2A-E22BC1914175}"/>
              </a:ext>
            </a:extLst>
          </p:cNvPr>
          <p:cNvSpPr>
            <a:spLocks noGrp="1"/>
          </p:cNvSpPr>
          <p:nvPr>
            <p:ph type="title"/>
          </p:nvPr>
        </p:nvSpPr>
        <p:spPr/>
        <p:txBody>
          <a:bodyPr/>
          <a:lstStyle/>
          <a:p>
            <a:r>
              <a:rPr lang="en-US">
                <a:cs typeface="Posterama"/>
              </a:rPr>
              <a:t> Project PORTFOLIO</a:t>
            </a:r>
          </a:p>
        </p:txBody>
      </p:sp>
    </p:spTree>
    <p:extLst>
      <p:ext uri="{BB962C8B-B14F-4D97-AF65-F5344CB8AC3E}">
        <p14:creationId xmlns:p14="http://schemas.microsoft.com/office/powerpoint/2010/main" val="317765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9394-3F59-0BE7-F02A-B3171D9CB9B1}"/>
              </a:ext>
            </a:extLst>
          </p:cNvPr>
          <p:cNvSpPr>
            <a:spLocks noGrp="1"/>
          </p:cNvSpPr>
          <p:nvPr>
            <p:ph type="title"/>
          </p:nvPr>
        </p:nvSpPr>
        <p:spPr/>
        <p:txBody>
          <a:bodyPr/>
          <a:lstStyle/>
          <a:p>
            <a:r>
              <a:rPr lang="en-US"/>
              <a:t>THANK YOU</a:t>
            </a:r>
          </a:p>
        </p:txBody>
      </p:sp>
      <p:sp>
        <p:nvSpPr>
          <p:cNvPr id="5" name="Text Placeholder 4">
            <a:extLst>
              <a:ext uri="{FF2B5EF4-FFF2-40B4-BE49-F238E27FC236}">
                <a16:creationId xmlns:a16="http://schemas.microsoft.com/office/drawing/2014/main" id="{78D27A57-CB01-0C89-ED58-19BC65750FDA}"/>
              </a:ext>
            </a:extLst>
          </p:cNvPr>
          <p:cNvSpPr>
            <a:spLocks noGrp="1"/>
          </p:cNvSpPr>
          <p:nvPr>
            <p:ph type="body" sz="quarter" idx="17"/>
          </p:nvPr>
        </p:nvSpPr>
        <p:spPr/>
        <p:txBody>
          <a:bodyPr vert="horz" lIns="91440" tIns="45720" rIns="91440" bIns="45720" rtlCol="0" anchor="t">
            <a:noAutofit/>
          </a:bodyPr>
          <a:lstStyle/>
          <a:p>
            <a:r>
              <a:rPr lang="en-US" noProof="1"/>
              <a:t>zayarmoekaung0@gmail.com</a:t>
            </a:r>
            <a:endParaRPr lang="en-US"/>
          </a:p>
          <a:p>
            <a:r>
              <a:rPr lang="en-US" noProof="1">
                <a:ea typeface="+mn-lt"/>
                <a:cs typeface="+mn-lt"/>
              </a:rPr>
              <a:t>+95 997 542 7773</a:t>
            </a:r>
            <a:endParaRPr lang="en-US"/>
          </a:p>
          <a:p>
            <a:endParaRPr lang="en-US"/>
          </a:p>
        </p:txBody>
      </p:sp>
    </p:spTree>
    <p:extLst>
      <p:ext uri="{BB962C8B-B14F-4D97-AF65-F5344CB8AC3E}">
        <p14:creationId xmlns:p14="http://schemas.microsoft.com/office/powerpoint/2010/main" val="14931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355533-789E-7690-2282-7E0DE23116D1}"/>
              </a:ext>
            </a:extLst>
          </p:cNvPr>
          <p:cNvSpPr>
            <a:spLocks noGrp="1"/>
          </p:cNvSpPr>
          <p:nvPr>
            <p:ph type="title"/>
          </p:nvPr>
        </p:nvSpPr>
        <p:spPr/>
        <p:txBody>
          <a:bodyPr/>
          <a:lstStyle/>
          <a:p>
            <a:r>
              <a:rPr lang="en-US">
                <a:cs typeface="Posterama"/>
              </a:rPr>
              <a:t>ABOUT </a:t>
            </a:r>
            <a:br>
              <a:rPr lang="en-US"/>
            </a:br>
            <a:r>
              <a:rPr lang="en-US">
                <a:cs typeface="Posterama"/>
              </a:rPr>
              <a:t>Me</a:t>
            </a:r>
            <a:endParaRPr lang="en-US"/>
          </a:p>
        </p:txBody>
      </p:sp>
      <p:sp>
        <p:nvSpPr>
          <p:cNvPr id="6" name="Text Placeholder 5">
            <a:extLst>
              <a:ext uri="{FF2B5EF4-FFF2-40B4-BE49-F238E27FC236}">
                <a16:creationId xmlns:a16="http://schemas.microsoft.com/office/drawing/2014/main" id="{0E806B8F-01D6-34B4-655B-C01DE0A85BC2}"/>
              </a:ext>
            </a:extLst>
          </p:cNvPr>
          <p:cNvSpPr>
            <a:spLocks noGrp="1"/>
          </p:cNvSpPr>
          <p:nvPr>
            <p:ph type="body" sz="quarter" idx="13"/>
          </p:nvPr>
        </p:nvSpPr>
        <p:spPr/>
        <p:txBody>
          <a:bodyPr vert="horz" lIns="91440" tIns="45720" rIns="91440" bIns="45720" rtlCol="0" anchor="t">
            <a:normAutofit fontScale="85000" lnSpcReduction="20000"/>
          </a:bodyPr>
          <a:lstStyle/>
          <a:p>
            <a:r>
              <a:rPr lang="en-US"/>
              <a:t>My Name Is ZayarMoeKaung,</a:t>
            </a:r>
          </a:p>
          <a:p>
            <a:r>
              <a:rPr lang="en-US"/>
              <a:t>Studies Software Engineering Diploma in University of Yangon. Been working on freelance web projects ever since I graduated. Currently as a Full Stack Web Developer in Noshikumi - Chums Solutions Myanmar.</a:t>
            </a:r>
          </a:p>
          <a:p>
            <a:r>
              <a:rPr lang="en-US"/>
              <a:t>Developed awesome web applications using latest frameworks and technologies. </a:t>
            </a:r>
          </a:p>
          <a:p>
            <a:endParaRPr lang="en-US"/>
          </a:p>
          <a:p>
            <a:endParaRPr lang="en-US"/>
          </a:p>
        </p:txBody>
      </p:sp>
      <p:pic>
        <p:nvPicPr>
          <p:cNvPr id="7" name="Picture Placeholder 14" descr="A picture containing text, newspaper, person, posing&#10;&#10;Description automatically generated">
            <a:extLst>
              <a:ext uri="{FF2B5EF4-FFF2-40B4-BE49-F238E27FC236}">
                <a16:creationId xmlns:a16="http://schemas.microsoft.com/office/drawing/2014/main" id="{192A35B2-EB5E-F79D-56AA-AA890EBA68F8}"/>
              </a:ext>
            </a:extLst>
          </p:cNvPr>
          <p:cNvPicPr>
            <a:picLocks noGrp="1" noChangeAspect="1"/>
          </p:cNvPicPr>
          <p:nvPr>
            <p:ph type="pic" sz="quarter" idx="12"/>
          </p:nvPr>
        </p:nvPicPr>
        <p:blipFill>
          <a:blip r:embed="rId2"/>
          <a:srcRect/>
          <a:stretch>
            <a:fillRect/>
          </a:stretch>
        </p:blipFill>
        <p:spPr>
          <a:xfrm>
            <a:off x="5182717" y="772912"/>
            <a:ext cx="5475288" cy="5312175"/>
          </a:xfrm>
        </p:spPr>
      </p:pic>
      <p:sp>
        <p:nvSpPr>
          <p:cNvPr id="24" name="Text Placeholder 23">
            <a:extLst>
              <a:ext uri="{FF2B5EF4-FFF2-40B4-BE49-F238E27FC236}">
                <a16:creationId xmlns:a16="http://schemas.microsoft.com/office/drawing/2014/main" id="{95E9C426-5FD2-109B-23C2-141F149C402F}"/>
              </a:ext>
            </a:extLst>
          </p:cNvPr>
          <p:cNvSpPr>
            <a:spLocks noGrp="1"/>
          </p:cNvSpPr>
          <p:nvPr>
            <p:ph type="body" sz="quarter" idx="14"/>
          </p:nvPr>
        </p:nvSpPr>
        <p:spPr/>
        <p:txBody>
          <a:bodyPr/>
          <a:lstStyle/>
          <a:p>
            <a:endParaRPr lang="en-US"/>
          </a:p>
        </p:txBody>
      </p:sp>
      <p:sp>
        <p:nvSpPr>
          <p:cNvPr id="4" name="Slide Number Placeholder 3">
            <a:extLst>
              <a:ext uri="{FF2B5EF4-FFF2-40B4-BE49-F238E27FC236}">
                <a16:creationId xmlns:a16="http://schemas.microsoft.com/office/drawing/2014/main" id="{800E5D8E-651F-1196-DB91-55ADFDB4A2E3}"/>
              </a:ext>
            </a:extLst>
          </p:cNvPr>
          <p:cNvSpPr>
            <a:spLocks noGrp="1"/>
          </p:cNvSpPr>
          <p:nvPr>
            <p:ph type="sldNum" sz="quarter" idx="11"/>
          </p:nvPr>
        </p:nvSpPr>
        <p:spPr/>
        <p:txBody>
          <a:bodyPr/>
          <a:lstStyle/>
          <a:p>
            <a:fld id="{0A95BBB0-0295-4C7E-A3D0-2F07981FE8CB}" type="slidenum">
              <a:rPr lang="en-US" smtClean="0"/>
              <a:pPr/>
              <a:t>2</a:t>
            </a:fld>
            <a:endParaRPr lang="en-US"/>
          </a:p>
        </p:txBody>
      </p:sp>
    </p:spTree>
    <p:extLst>
      <p:ext uri="{BB962C8B-B14F-4D97-AF65-F5344CB8AC3E}">
        <p14:creationId xmlns:p14="http://schemas.microsoft.com/office/powerpoint/2010/main" val="86365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381DE0-0BF7-6065-739D-6440E9019496}"/>
              </a:ext>
            </a:extLst>
          </p:cNvPr>
          <p:cNvSpPr>
            <a:spLocks noGrp="1"/>
          </p:cNvSpPr>
          <p:nvPr>
            <p:ph type="title"/>
          </p:nvPr>
        </p:nvSpPr>
        <p:spPr/>
        <p:txBody>
          <a:bodyPr/>
          <a:lstStyle/>
          <a:p>
            <a:r>
              <a:rPr lang="en-US">
                <a:cs typeface="Posterama"/>
              </a:rPr>
              <a:t>Skill set</a:t>
            </a:r>
            <a:endParaRPr lang="en-US"/>
          </a:p>
        </p:txBody>
      </p:sp>
      <p:sp>
        <p:nvSpPr>
          <p:cNvPr id="5" name="Text Placeholder 4">
            <a:extLst>
              <a:ext uri="{FF2B5EF4-FFF2-40B4-BE49-F238E27FC236}">
                <a16:creationId xmlns:a16="http://schemas.microsoft.com/office/drawing/2014/main" id="{5493774E-E95C-8E1B-E902-00D6BA5BADD1}"/>
              </a:ext>
            </a:extLst>
          </p:cNvPr>
          <p:cNvSpPr>
            <a:spLocks noGrp="1"/>
          </p:cNvSpPr>
          <p:nvPr>
            <p:ph type="body" sz="quarter" idx="12"/>
          </p:nvPr>
        </p:nvSpPr>
        <p:spPr>
          <a:xfrm>
            <a:off x="1399179" y="2850020"/>
            <a:ext cx="2377440" cy="732988"/>
          </a:xfrm>
        </p:spPr>
        <p:txBody>
          <a:bodyPr vert="horz" lIns="91440" tIns="45720" rIns="91440" bIns="45720" rtlCol="0" anchor="t">
            <a:noAutofit/>
          </a:bodyPr>
          <a:lstStyle/>
          <a:p>
            <a:r>
              <a:rPr lang="en-US"/>
              <a:t>Front End </a:t>
            </a:r>
          </a:p>
          <a:p>
            <a:r>
              <a:rPr lang="en-US"/>
              <a:t>Development</a:t>
            </a:r>
          </a:p>
        </p:txBody>
      </p:sp>
      <p:sp>
        <p:nvSpPr>
          <p:cNvPr id="6" name="Text Placeholder 5">
            <a:extLst>
              <a:ext uri="{FF2B5EF4-FFF2-40B4-BE49-F238E27FC236}">
                <a16:creationId xmlns:a16="http://schemas.microsoft.com/office/drawing/2014/main" id="{C3E567C0-97F1-FB0E-18A8-611E5BDA5AD2}"/>
              </a:ext>
            </a:extLst>
          </p:cNvPr>
          <p:cNvSpPr>
            <a:spLocks noGrp="1"/>
          </p:cNvSpPr>
          <p:nvPr>
            <p:ph type="body" sz="quarter" idx="13"/>
          </p:nvPr>
        </p:nvSpPr>
        <p:spPr/>
        <p:txBody>
          <a:bodyPr vert="horz" lIns="91440" tIns="45720" rIns="91440" bIns="45720" rtlCol="0" anchor="t">
            <a:noAutofit/>
          </a:bodyPr>
          <a:lstStyle/>
          <a:p>
            <a:r>
              <a:rPr lang="en-US"/>
              <a:t>Develop frontend UIs using HTML, CSS , SASS , Bootstrap and JS as well as JS frameworks like </a:t>
            </a:r>
            <a:r>
              <a:rPr lang="en-US" err="1"/>
              <a:t>vue</a:t>
            </a:r>
            <a:r>
              <a:rPr lang="en-US"/>
              <a:t>, react.</a:t>
            </a:r>
          </a:p>
          <a:p>
            <a:endParaRPr lang="en-US"/>
          </a:p>
        </p:txBody>
      </p:sp>
      <p:sp>
        <p:nvSpPr>
          <p:cNvPr id="7" name="Text Placeholder 6">
            <a:extLst>
              <a:ext uri="{FF2B5EF4-FFF2-40B4-BE49-F238E27FC236}">
                <a16:creationId xmlns:a16="http://schemas.microsoft.com/office/drawing/2014/main" id="{28B4D696-0A43-F6A2-A17F-8F230516A6F4}"/>
              </a:ext>
            </a:extLst>
          </p:cNvPr>
          <p:cNvSpPr>
            <a:spLocks noGrp="1"/>
          </p:cNvSpPr>
          <p:nvPr>
            <p:ph type="body" sz="quarter" idx="14"/>
          </p:nvPr>
        </p:nvSpPr>
        <p:spPr>
          <a:xfrm>
            <a:off x="4480560" y="2868381"/>
            <a:ext cx="2377440" cy="696266"/>
          </a:xfrm>
        </p:spPr>
        <p:txBody>
          <a:bodyPr vert="horz" lIns="91440" tIns="45720" rIns="91440" bIns="45720" rtlCol="0" anchor="t">
            <a:noAutofit/>
          </a:bodyPr>
          <a:lstStyle/>
          <a:p>
            <a:r>
              <a:rPr lang="en-US"/>
              <a:t>Back End</a:t>
            </a:r>
          </a:p>
          <a:p>
            <a:r>
              <a:rPr lang="en-US"/>
              <a:t>Development</a:t>
            </a:r>
          </a:p>
        </p:txBody>
      </p:sp>
      <p:sp>
        <p:nvSpPr>
          <p:cNvPr id="8" name="Text Placeholder 7">
            <a:extLst>
              <a:ext uri="{FF2B5EF4-FFF2-40B4-BE49-F238E27FC236}">
                <a16:creationId xmlns:a16="http://schemas.microsoft.com/office/drawing/2014/main" id="{A732003E-6A33-05C1-FACF-6053396782BD}"/>
              </a:ext>
            </a:extLst>
          </p:cNvPr>
          <p:cNvSpPr>
            <a:spLocks noGrp="1"/>
          </p:cNvSpPr>
          <p:nvPr>
            <p:ph type="body" sz="quarter" idx="15"/>
          </p:nvPr>
        </p:nvSpPr>
        <p:spPr/>
        <p:txBody>
          <a:bodyPr vert="horz" lIns="91440" tIns="45720" rIns="91440" bIns="45720" rtlCol="0" anchor="t">
            <a:noAutofit/>
          </a:bodyPr>
          <a:lstStyle/>
          <a:p>
            <a:r>
              <a:rPr lang="en-US"/>
              <a:t>Develop Back End Server / APIs using Languages and frameworks like PHP, Laravel, Flask , Ruby on Rails and DBMS like MySQL , MongoDB , Dynamo DB  </a:t>
            </a:r>
          </a:p>
          <a:p>
            <a:endParaRPr lang="en-US"/>
          </a:p>
        </p:txBody>
      </p:sp>
      <p:sp>
        <p:nvSpPr>
          <p:cNvPr id="9" name="Text Placeholder 8">
            <a:extLst>
              <a:ext uri="{FF2B5EF4-FFF2-40B4-BE49-F238E27FC236}">
                <a16:creationId xmlns:a16="http://schemas.microsoft.com/office/drawing/2014/main" id="{898C8C60-B38B-EF76-31BA-B237166139E1}"/>
              </a:ext>
            </a:extLst>
          </p:cNvPr>
          <p:cNvSpPr>
            <a:spLocks noGrp="1"/>
          </p:cNvSpPr>
          <p:nvPr>
            <p:ph type="body" sz="quarter" idx="16"/>
          </p:nvPr>
        </p:nvSpPr>
        <p:spPr/>
        <p:txBody>
          <a:bodyPr vert="horz" lIns="91440" tIns="45720" rIns="91440" bIns="45720" rtlCol="0" anchor="t">
            <a:noAutofit/>
          </a:bodyPr>
          <a:lstStyle/>
          <a:p>
            <a:r>
              <a:rPr lang="en-US" err="1"/>
              <a:t>DevOp</a:t>
            </a:r>
          </a:p>
        </p:txBody>
      </p:sp>
      <p:sp>
        <p:nvSpPr>
          <p:cNvPr id="10" name="Text Placeholder 9">
            <a:extLst>
              <a:ext uri="{FF2B5EF4-FFF2-40B4-BE49-F238E27FC236}">
                <a16:creationId xmlns:a16="http://schemas.microsoft.com/office/drawing/2014/main" id="{B514EC56-1A90-DE50-629E-C44626FFA47C}"/>
              </a:ext>
            </a:extLst>
          </p:cNvPr>
          <p:cNvSpPr>
            <a:spLocks noGrp="1"/>
          </p:cNvSpPr>
          <p:nvPr>
            <p:ph type="body" sz="quarter" idx="17"/>
          </p:nvPr>
        </p:nvSpPr>
        <p:spPr/>
        <p:txBody>
          <a:bodyPr vert="horz" lIns="91440" tIns="45720" rIns="91440" bIns="45720" rtlCol="0" anchor="t">
            <a:noAutofit/>
          </a:bodyPr>
          <a:lstStyle/>
          <a:p>
            <a:r>
              <a:rPr lang="en-US"/>
              <a:t>Create , Configure and maintain web servers on AWS.</a:t>
            </a:r>
          </a:p>
          <a:p>
            <a:r>
              <a:rPr lang="en-US"/>
              <a:t>Take part in making CI/CD pipelines and deployment.</a:t>
            </a:r>
          </a:p>
          <a:p>
            <a:endParaRPr lang="en-US"/>
          </a:p>
          <a:p>
            <a:endParaRPr lang="en-US"/>
          </a:p>
        </p:txBody>
      </p:sp>
      <p:sp>
        <p:nvSpPr>
          <p:cNvPr id="3" name="Slide Number Placeholder 2">
            <a:extLst>
              <a:ext uri="{FF2B5EF4-FFF2-40B4-BE49-F238E27FC236}">
                <a16:creationId xmlns:a16="http://schemas.microsoft.com/office/drawing/2014/main" id="{F9B66D55-33E8-30D1-E60B-9340F9E79A92}"/>
              </a:ext>
            </a:extLst>
          </p:cNvPr>
          <p:cNvSpPr>
            <a:spLocks noGrp="1"/>
          </p:cNvSpPr>
          <p:nvPr>
            <p:ph type="sldNum" sz="quarter" idx="11"/>
          </p:nvPr>
        </p:nvSpPr>
        <p:spPr/>
        <p:txBody>
          <a:bodyPr/>
          <a:lstStyle/>
          <a:p>
            <a:fld id="{0A95BBB0-0295-4C7E-A3D0-2F07981FE8CB}" type="slidenum">
              <a:rPr lang="en-US" smtClean="0"/>
              <a:pPr/>
              <a:t>3</a:t>
            </a:fld>
            <a:endParaRPr lang="en-US"/>
          </a:p>
        </p:txBody>
      </p:sp>
    </p:spTree>
    <p:extLst>
      <p:ext uri="{BB962C8B-B14F-4D97-AF65-F5344CB8AC3E}">
        <p14:creationId xmlns:p14="http://schemas.microsoft.com/office/powerpoint/2010/main" val="211727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106-AED6-8F10-C1F4-AA396BE56D85}"/>
              </a:ext>
            </a:extLst>
          </p:cNvPr>
          <p:cNvSpPr>
            <a:spLocks noGrp="1"/>
          </p:cNvSpPr>
          <p:nvPr>
            <p:ph type="title"/>
          </p:nvPr>
        </p:nvSpPr>
        <p:spPr/>
        <p:txBody>
          <a:bodyPr/>
          <a:lstStyle/>
          <a:p>
            <a:r>
              <a:rPr lang="en-US">
                <a:cs typeface="Posterama"/>
              </a:rPr>
              <a:t>projects</a:t>
            </a:r>
            <a:endParaRPr lang="en-US"/>
          </a:p>
        </p:txBody>
      </p:sp>
      <p:pic>
        <p:nvPicPr>
          <p:cNvPr id="4" name="Picture Placeholder 8" descr="A picture containing text, person, computer, indoor&#10;&#10;Description automatically generated">
            <a:extLst>
              <a:ext uri="{FF2B5EF4-FFF2-40B4-BE49-F238E27FC236}">
                <a16:creationId xmlns:a16="http://schemas.microsoft.com/office/drawing/2014/main" id="{5ED1E25F-1BE0-D54A-FDBB-11E50C982B30}"/>
              </a:ext>
            </a:extLst>
          </p:cNvPr>
          <p:cNvPicPr>
            <a:picLocks noGrp="1" noChangeAspect="1"/>
          </p:cNvPicPr>
          <p:nvPr>
            <p:ph type="pic" sz="quarter" idx="10"/>
          </p:nvPr>
        </p:nvPicPr>
        <p:blipFill rotWithShape="1">
          <a:blip r:embed="rId2">
            <a:extLst>
              <a:ext uri="{837473B0-CC2E-450A-ABE3-18F120FF3D39}">
                <a1611:picAttrSrcUrl xmlns:a1611="http://schemas.microsoft.com/office/drawing/2016/11/main" r:id="rId3"/>
              </a:ext>
            </a:extLst>
          </a:blip>
          <a:srcRect/>
          <a:stretch/>
        </p:blipFill>
        <p:spPr>
          <a:xfrm>
            <a:off x="5114925" y="1440147"/>
            <a:ext cx="7078012" cy="3904258"/>
          </a:xfrm>
        </p:spPr>
      </p:pic>
      <p:sp>
        <p:nvSpPr>
          <p:cNvPr id="10" name="Text Placeholder 9">
            <a:extLst>
              <a:ext uri="{FF2B5EF4-FFF2-40B4-BE49-F238E27FC236}">
                <a16:creationId xmlns:a16="http://schemas.microsoft.com/office/drawing/2014/main" id="{8053FEF5-6C37-66CA-84AB-7681785287E0}"/>
              </a:ext>
            </a:extLst>
          </p:cNvPr>
          <p:cNvSpPr>
            <a:spLocks noGrp="1"/>
          </p:cNvSpPr>
          <p:nvPr>
            <p:ph type="body" sz="quarter" idx="14"/>
          </p:nvPr>
        </p:nvSpPr>
        <p:spPr/>
        <p:txBody>
          <a:bodyPr/>
          <a:lstStyle/>
          <a:p>
            <a:endParaRPr lang="en-US"/>
          </a:p>
        </p:txBody>
      </p:sp>
      <p:sp>
        <p:nvSpPr>
          <p:cNvPr id="8" name="TextBox 7">
            <a:extLst>
              <a:ext uri="{FF2B5EF4-FFF2-40B4-BE49-F238E27FC236}">
                <a16:creationId xmlns:a16="http://schemas.microsoft.com/office/drawing/2014/main" id="{72A0EEB5-8F2D-05C9-FA94-901FB3943BD7}"/>
              </a:ext>
            </a:extLst>
          </p:cNvPr>
          <p:cNvSpPr txBox="1"/>
          <p:nvPr/>
        </p:nvSpPr>
        <p:spPr>
          <a:xfrm>
            <a:off x="1457439" y="1445964"/>
            <a:ext cx="35460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I will show case the recent projects in which I'm responsible for entirely </a:t>
            </a:r>
          </a:p>
          <a:p>
            <a:r>
              <a:rPr lang="en-US">
                <a:solidFill>
                  <a:schemeClr val="bg1"/>
                </a:solidFill>
              </a:rPr>
              <a:t>Or Highly contributed </a:t>
            </a:r>
          </a:p>
        </p:txBody>
      </p:sp>
    </p:spTree>
    <p:extLst>
      <p:ext uri="{BB962C8B-B14F-4D97-AF65-F5344CB8AC3E}">
        <p14:creationId xmlns:p14="http://schemas.microsoft.com/office/powerpoint/2010/main" val="40195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hidden="1">
            <a:extLst>
              <a:ext uri="{FF2B5EF4-FFF2-40B4-BE49-F238E27FC236}">
                <a16:creationId xmlns:a16="http://schemas.microsoft.com/office/drawing/2014/main" id="{F1771253-19BC-7765-6345-3FECAFEEC508}"/>
              </a:ext>
            </a:extLst>
          </p:cNvPr>
          <p:cNvSpPr>
            <a:spLocks noGrp="1"/>
          </p:cNvSpPr>
          <p:nvPr>
            <p:ph type="title" idx="4294967295"/>
          </p:nvPr>
        </p:nvSpPr>
        <p:spPr>
          <a:xfrm>
            <a:off x="0" y="823913"/>
            <a:ext cx="7377113" cy="1325562"/>
          </a:xfrm>
        </p:spPr>
        <p:txBody>
          <a:bodyPr/>
          <a:lstStyle/>
          <a:p>
            <a:r>
              <a:rPr lang="en-US"/>
              <a:t>Three picture collage</a:t>
            </a:r>
          </a:p>
        </p:txBody>
      </p:sp>
      <p:sp>
        <p:nvSpPr>
          <p:cNvPr id="4" name="Slide Number Placeholder 3">
            <a:extLst>
              <a:ext uri="{FF2B5EF4-FFF2-40B4-BE49-F238E27FC236}">
                <a16:creationId xmlns:a16="http://schemas.microsoft.com/office/drawing/2014/main" id="{B637AB5E-5649-7963-3AA5-49BACC7EE36A}"/>
              </a:ext>
            </a:extLst>
          </p:cNvPr>
          <p:cNvSpPr>
            <a:spLocks noGrp="1"/>
          </p:cNvSpPr>
          <p:nvPr>
            <p:ph type="sldNum" sz="quarter" idx="11"/>
          </p:nvPr>
        </p:nvSpPr>
        <p:spPr/>
        <p:txBody>
          <a:bodyPr/>
          <a:lstStyle/>
          <a:p>
            <a:fld id="{0A95BBB0-0295-4C7E-A3D0-2F07981FE8CB}" type="slidenum">
              <a:rPr lang="en-US" smtClean="0"/>
              <a:pPr/>
              <a:t>5</a:t>
            </a:fld>
            <a:endParaRPr lang="en-US"/>
          </a:p>
        </p:txBody>
      </p:sp>
      <p:pic>
        <p:nvPicPr>
          <p:cNvPr id="16" name="Picture 16">
            <a:extLst>
              <a:ext uri="{FF2B5EF4-FFF2-40B4-BE49-F238E27FC236}">
                <a16:creationId xmlns:a16="http://schemas.microsoft.com/office/drawing/2014/main" id="{34E8B2B3-C332-D457-A1AE-E71BF25EDAB0}"/>
              </a:ext>
            </a:extLst>
          </p:cNvPr>
          <p:cNvPicPr>
            <a:picLocks noGrp="1" noChangeAspect="1"/>
          </p:cNvPicPr>
          <p:nvPr>
            <p:ph type="pic" sz="quarter" idx="17"/>
          </p:nvPr>
        </p:nvPicPr>
        <p:blipFill rotWithShape="1">
          <a:blip r:embed="rId3"/>
          <a:srcRect l="4608" r="4608"/>
          <a:stretch/>
        </p:blipFill>
        <p:spPr>
          <a:xfrm>
            <a:off x="2331667" y="3608294"/>
            <a:ext cx="4224984" cy="2902324"/>
          </a:xfrm>
        </p:spPr>
      </p:pic>
      <p:pic>
        <p:nvPicPr>
          <p:cNvPr id="23" name="Picture 23" descr="Graphical user interface&#10;&#10;Description automatically generated">
            <a:extLst>
              <a:ext uri="{FF2B5EF4-FFF2-40B4-BE49-F238E27FC236}">
                <a16:creationId xmlns:a16="http://schemas.microsoft.com/office/drawing/2014/main" id="{02FA3707-0274-C43B-9576-871F7E7F646F}"/>
              </a:ext>
            </a:extLst>
          </p:cNvPr>
          <p:cNvPicPr>
            <a:picLocks noChangeAspect="1"/>
          </p:cNvPicPr>
          <p:nvPr/>
        </p:nvPicPr>
        <p:blipFill>
          <a:blip r:embed="rId4"/>
          <a:stretch>
            <a:fillRect/>
          </a:stretch>
        </p:blipFill>
        <p:spPr>
          <a:xfrm>
            <a:off x="839041" y="261657"/>
            <a:ext cx="1313889" cy="6480361"/>
          </a:xfrm>
          <a:prstGeom prst="rect">
            <a:avLst/>
          </a:prstGeom>
        </p:spPr>
      </p:pic>
      <p:sp>
        <p:nvSpPr>
          <p:cNvPr id="24" name="TextBox 23">
            <a:extLst>
              <a:ext uri="{FF2B5EF4-FFF2-40B4-BE49-F238E27FC236}">
                <a16:creationId xmlns:a16="http://schemas.microsoft.com/office/drawing/2014/main" id="{C04583DD-F45C-F9C6-BB69-E8C47B080897}"/>
              </a:ext>
            </a:extLst>
          </p:cNvPr>
          <p:cNvSpPr txBox="1"/>
          <p:nvPr/>
        </p:nvSpPr>
        <p:spPr>
          <a:xfrm>
            <a:off x="2353235" y="294153"/>
            <a:ext cx="72978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solidFill>
                  <a:schemeClr val="bg1"/>
                </a:solidFill>
              </a:rPr>
              <a:t>Otamm</a:t>
            </a:r>
          </a:p>
          <a:p>
            <a:r>
              <a:rPr lang="en-US" sz="1200">
                <a:solidFill>
                  <a:schemeClr val="bg1"/>
                </a:solidFill>
                <a:ea typeface="+mn-lt"/>
                <a:cs typeface="+mn-lt"/>
              </a:rPr>
              <a:t>http://www.otamyanmar.com</a:t>
            </a:r>
            <a:endParaRPr lang="en-US">
              <a:solidFill>
                <a:schemeClr val="bg1"/>
              </a:solidFill>
              <a:ea typeface="+mn-lt"/>
              <a:cs typeface="+mn-lt"/>
            </a:endParaRPr>
          </a:p>
          <a:p>
            <a:r>
              <a:rPr lang="en-US" sz="1400">
                <a:solidFill>
                  <a:schemeClr val="bg1"/>
                </a:solidFill>
              </a:rPr>
              <a:t>Status                        –  developing ,  not published </a:t>
            </a:r>
          </a:p>
          <a:p>
            <a:r>
              <a:rPr lang="en-US" sz="1400">
                <a:solidFill>
                  <a:schemeClr val="bg1"/>
                </a:solidFill>
              </a:rPr>
              <a:t>Type                          -   freelance project</a:t>
            </a:r>
          </a:p>
          <a:p>
            <a:r>
              <a:rPr lang="en-US" sz="1400">
                <a:solidFill>
                  <a:schemeClr val="bg1"/>
                </a:solidFill>
              </a:rPr>
              <a:t>My Contribution     -  Full Stack / </a:t>
            </a:r>
            <a:r>
              <a:rPr lang="en-US" sz="1400" err="1">
                <a:solidFill>
                  <a:schemeClr val="bg1"/>
                </a:solidFill>
              </a:rPr>
              <a:t>DevOp</a:t>
            </a:r>
            <a:endParaRPr lang="en-US" sz="1400">
              <a:solidFill>
                <a:schemeClr val="bg1"/>
              </a:solidFill>
            </a:endParaRPr>
          </a:p>
          <a:p>
            <a:endParaRPr lang="en-US" sz="1400">
              <a:solidFill>
                <a:schemeClr val="bg1"/>
              </a:solidFill>
            </a:endParaRPr>
          </a:p>
          <a:p>
            <a:r>
              <a:rPr lang="en-US" sz="1400">
                <a:solidFill>
                  <a:schemeClr val="bg1"/>
                </a:solidFill>
              </a:rPr>
              <a:t>          A fan website which will upload manga/comic/web novel reviews and articles. Developing using Laravel as backend and simple HTML , CSS, JS frontend UI for lighter and faster performance.</a:t>
            </a:r>
          </a:p>
          <a:p>
            <a:endParaRPr lang="en-US" b="1">
              <a:solidFill>
                <a:schemeClr val="bg1"/>
              </a:solidFill>
            </a:endParaRPr>
          </a:p>
          <a:p>
            <a:endParaRPr lang="en-US" b="1">
              <a:solidFill>
                <a:schemeClr val="bg1"/>
              </a:solidFill>
            </a:endParaRPr>
          </a:p>
          <a:p>
            <a:endParaRPr lang="en-US" b="1">
              <a:solidFill>
                <a:schemeClr val="bg1"/>
              </a:solidFill>
            </a:endParaRPr>
          </a:p>
          <a:p>
            <a:endParaRPr lang="en-US">
              <a:solidFill>
                <a:schemeClr val="bg1"/>
              </a:solidFill>
            </a:endParaRPr>
          </a:p>
        </p:txBody>
      </p:sp>
    </p:spTree>
    <p:extLst>
      <p:ext uri="{BB962C8B-B14F-4D97-AF65-F5344CB8AC3E}">
        <p14:creationId xmlns:p14="http://schemas.microsoft.com/office/powerpoint/2010/main" val="159743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9C0C9CD-1A94-B084-504E-970E718DEBF2}"/>
              </a:ext>
            </a:extLst>
          </p:cNvPr>
          <p:cNvSpPr>
            <a:spLocks noGrp="1"/>
          </p:cNvSpPr>
          <p:nvPr>
            <p:ph type="sldNum" sz="quarter" idx="11"/>
          </p:nvPr>
        </p:nvSpPr>
        <p:spPr/>
        <p:txBody>
          <a:bodyPr/>
          <a:lstStyle/>
          <a:p>
            <a:fld id="{0A95BBB0-0295-4C7E-A3D0-2F07981FE8CB}" type="slidenum">
              <a:rPr lang="en-US" smtClean="0"/>
              <a:pPr/>
              <a:t>6</a:t>
            </a:fld>
            <a:endParaRPr lang="en-US"/>
          </a:p>
        </p:txBody>
      </p:sp>
      <p:pic>
        <p:nvPicPr>
          <p:cNvPr id="7" name="Picture 7">
            <a:extLst>
              <a:ext uri="{FF2B5EF4-FFF2-40B4-BE49-F238E27FC236}">
                <a16:creationId xmlns:a16="http://schemas.microsoft.com/office/drawing/2014/main" id="{6F379B91-8B1D-8378-186E-2C9A182A3455}"/>
              </a:ext>
            </a:extLst>
          </p:cNvPr>
          <p:cNvPicPr>
            <a:picLocks noChangeAspect="1"/>
          </p:cNvPicPr>
          <p:nvPr/>
        </p:nvPicPr>
        <p:blipFill>
          <a:blip r:embed="rId2"/>
          <a:stretch>
            <a:fillRect/>
          </a:stretch>
        </p:blipFill>
        <p:spPr>
          <a:xfrm>
            <a:off x="867369" y="324998"/>
            <a:ext cx="1900829" cy="4114800"/>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DAAA4E6D-F28B-65B4-ABFA-C250EBC11301}"/>
              </a:ext>
            </a:extLst>
          </p:cNvPr>
          <p:cNvPicPr>
            <a:picLocks noChangeAspect="1"/>
          </p:cNvPicPr>
          <p:nvPr/>
        </p:nvPicPr>
        <p:blipFill>
          <a:blip r:embed="rId3"/>
          <a:stretch>
            <a:fillRect/>
          </a:stretch>
        </p:blipFill>
        <p:spPr>
          <a:xfrm>
            <a:off x="735106" y="3761466"/>
            <a:ext cx="4838700" cy="2786480"/>
          </a:xfrm>
          <a:prstGeom prst="rect">
            <a:avLst/>
          </a:prstGeom>
        </p:spPr>
      </p:pic>
      <p:sp>
        <p:nvSpPr>
          <p:cNvPr id="10" name="TextBox 9">
            <a:extLst>
              <a:ext uri="{FF2B5EF4-FFF2-40B4-BE49-F238E27FC236}">
                <a16:creationId xmlns:a16="http://schemas.microsoft.com/office/drawing/2014/main" id="{2FD66C88-8564-0705-A4B8-3DC171D215F1}"/>
              </a:ext>
            </a:extLst>
          </p:cNvPr>
          <p:cNvSpPr txBox="1"/>
          <p:nvPr/>
        </p:nvSpPr>
        <p:spPr>
          <a:xfrm>
            <a:off x="2846294" y="383800"/>
            <a:ext cx="7297830"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rPr>
              <a:t>MLAC</a:t>
            </a:r>
          </a:p>
          <a:p>
            <a:r>
              <a:rPr lang="en-US" sz="1200">
                <a:solidFill>
                  <a:schemeClr val="bg1"/>
                </a:solidFill>
                <a:ea typeface="+mn-lt"/>
                <a:cs typeface="+mn-lt"/>
              </a:rPr>
              <a:t>www.myanmarlocalartists.com</a:t>
            </a:r>
            <a:endParaRPr lang="en-US" sz="1200" b="1">
              <a:solidFill>
                <a:schemeClr val="bg1"/>
              </a:solidFill>
              <a:ea typeface="+mn-lt"/>
              <a:cs typeface="+mn-lt"/>
            </a:endParaRPr>
          </a:p>
          <a:p>
            <a:r>
              <a:rPr lang="en-US" sz="1200">
                <a:solidFill>
                  <a:schemeClr val="bg1"/>
                </a:solidFill>
                <a:ea typeface="+mn-lt"/>
                <a:cs typeface="+mn-lt"/>
              </a:rPr>
              <a:t>artist.myanmarlocalartists.com</a:t>
            </a:r>
            <a:endParaRPr lang="en-US">
              <a:solidFill>
                <a:schemeClr val="bg1"/>
              </a:solidFill>
            </a:endParaRPr>
          </a:p>
          <a:p>
            <a:r>
              <a:rPr lang="en-US" sz="1400">
                <a:solidFill>
                  <a:schemeClr val="bg1"/>
                </a:solidFill>
              </a:rPr>
              <a:t>Status                        –   published, soft lunched </a:t>
            </a:r>
          </a:p>
          <a:p>
            <a:r>
              <a:rPr lang="en-US" sz="1400">
                <a:solidFill>
                  <a:schemeClr val="bg1"/>
                </a:solidFill>
              </a:rPr>
              <a:t>Type                          -   freelance project</a:t>
            </a:r>
          </a:p>
          <a:p>
            <a:r>
              <a:rPr lang="en-US" sz="1400">
                <a:solidFill>
                  <a:schemeClr val="bg1"/>
                </a:solidFill>
              </a:rPr>
              <a:t>My Contribution     -  Full Stack / </a:t>
            </a:r>
            <a:r>
              <a:rPr lang="en-US" sz="1400" err="1">
                <a:solidFill>
                  <a:schemeClr val="bg1"/>
                </a:solidFill>
              </a:rPr>
              <a:t>DevOp</a:t>
            </a:r>
            <a:endParaRPr lang="en-US" sz="1400">
              <a:solidFill>
                <a:schemeClr val="bg1"/>
              </a:solidFill>
            </a:endParaRPr>
          </a:p>
          <a:p>
            <a:endParaRPr lang="en-US" sz="1400">
              <a:solidFill>
                <a:schemeClr val="bg1"/>
              </a:solidFill>
            </a:endParaRPr>
          </a:p>
          <a:p>
            <a:r>
              <a:rPr lang="en-US" sz="1400">
                <a:solidFill>
                  <a:schemeClr val="bg1"/>
                </a:solidFill>
              </a:rPr>
              <a:t>          Comic website developed for an artist group in Myanmar (MLAC). An aesthetic comic book UI for client side comic reader and artist website where artists can create accounts and upload their works. </a:t>
            </a:r>
          </a:p>
          <a:p>
            <a:r>
              <a:rPr lang="en-US" sz="1400">
                <a:solidFill>
                  <a:schemeClr val="bg1"/>
                </a:solidFill>
              </a:rPr>
              <a:t>          Developed Using Laravel backend and HTML, CSS , JS UI.</a:t>
            </a:r>
          </a:p>
          <a:p>
            <a:endParaRPr lang="en-US" b="1">
              <a:solidFill>
                <a:schemeClr val="bg1"/>
              </a:solidFill>
            </a:endParaRPr>
          </a:p>
          <a:p>
            <a:endParaRPr lang="en-US" b="1">
              <a:solidFill>
                <a:schemeClr val="bg1"/>
              </a:solidFill>
            </a:endParaRPr>
          </a:p>
          <a:p>
            <a:endParaRPr lang="en-US" b="1">
              <a:solidFill>
                <a:schemeClr val="bg1"/>
              </a:solidFill>
            </a:endParaRPr>
          </a:p>
          <a:p>
            <a:endParaRPr lang="en-US">
              <a:solidFill>
                <a:schemeClr val="bg1"/>
              </a:solidFill>
            </a:endParaRPr>
          </a:p>
        </p:txBody>
      </p:sp>
    </p:spTree>
    <p:extLst>
      <p:ext uri="{BB962C8B-B14F-4D97-AF65-F5344CB8AC3E}">
        <p14:creationId xmlns:p14="http://schemas.microsoft.com/office/powerpoint/2010/main" val="364891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AAAD6C-5692-2C18-E503-C8CB77AD1C1C}"/>
              </a:ext>
            </a:extLst>
          </p:cNvPr>
          <p:cNvSpPr>
            <a:spLocks noGrp="1"/>
          </p:cNvSpPr>
          <p:nvPr>
            <p:ph type="sldNum" sz="quarter" idx="11"/>
          </p:nvPr>
        </p:nvSpPr>
        <p:spPr/>
        <p:txBody>
          <a:bodyPr/>
          <a:lstStyle/>
          <a:p>
            <a:fld id="{0A95BBB0-0295-4C7E-A3D0-2F07981FE8CB}" type="slidenum">
              <a:rPr lang="en-US" smtClean="0"/>
              <a:pPr/>
              <a:t>7</a:t>
            </a:fld>
            <a:endParaRPr lang="en-US"/>
          </a:p>
        </p:txBody>
      </p:sp>
      <p:pic>
        <p:nvPicPr>
          <p:cNvPr id="7" name="Picture 7">
            <a:extLst>
              <a:ext uri="{FF2B5EF4-FFF2-40B4-BE49-F238E27FC236}">
                <a16:creationId xmlns:a16="http://schemas.microsoft.com/office/drawing/2014/main" id="{030DCCA1-A6CE-1A79-B770-911F9B7724C4}"/>
              </a:ext>
            </a:extLst>
          </p:cNvPr>
          <p:cNvPicPr>
            <a:picLocks noChangeAspect="1"/>
          </p:cNvPicPr>
          <p:nvPr/>
        </p:nvPicPr>
        <p:blipFill>
          <a:blip r:embed="rId2"/>
          <a:stretch>
            <a:fillRect/>
          </a:stretch>
        </p:blipFill>
        <p:spPr>
          <a:xfrm>
            <a:off x="3111" y="82924"/>
            <a:ext cx="1697076" cy="3431242"/>
          </a:xfrm>
          <a:prstGeom prst="rect">
            <a:avLst/>
          </a:prstGeom>
        </p:spPr>
      </p:pic>
      <p:pic>
        <p:nvPicPr>
          <p:cNvPr id="8" name="Picture 8" descr="Graphical user interface, text, application&#10;&#10;Description automatically generated">
            <a:extLst>
              <a:ext uri="{FF2B5EF4-FFF2-40B4-BE49-F238E27FC236}">
                <a16:creationId xmlns:a16="http://schemas.microsoft.com/office/drawing/2014/main" id="{74998505-E9E0-6046-78F1-51D1A31C25C1}"/>
              </a:ext>
            </a:extLst>
          </p:cNvPr>
          <p:cNvPicPr>
            <a:picLocks noChangeAspect="1"/>
          </p:cNvPicPr>
          <p:nvPr/>
        </p:nvPicPr>
        <p:blipFill>
          <a:blip r:embed="rId3"/>
          <a:stretch>
            <a:fillRect/>
          </a:stretch>
        </p:blipFill>
        <p:spPr>
          <a:xfrm>
            <a:off x="1281594" y="1506071"/>
            <a:ext cx="1526960" cy="3095065"/>
          </a:xfrm>
          <a:prstGeom prst="rect">
            <a:avLst/>
          </a:prstGeom>
        </p:spPr>
      </p:pic>
      <p:pic>
        <p:nvPicPr>
          <p:cNvPr id="9" name="Picture 9">
            <a:extLst>
              <a:ext uri="{FF2B5EF4-FFF2-40B4-BE49-F238E27FC236}">
                <a16:creationId xmlns:a16="http://schemas.microsoft.com/office/drawing/2014/main" id="{9B25B846-55DB-5C22-25B8-5EDBE7E5A0BF}"/>
              </a:ext>
            </a:extLst>
          </p:cNvPr>
          <p:cNvPicPr>
            <a:picLocks noChangeAspect="1"/>
          </p:cNvPicPr>
          <p:nvPr/>
        </p:nvPicPr>
        <p:blipFill>
          <a:blip r:embed="rId4"/>
          <a:stretch>
            <a:fillRect/>
          </a:stretch>
        </p:blipFill>
        <p:spPr>
          <a:xfrm>
            <a:off x="-38100" y="4400601"/>
            <a:ext cx="4177552" cy="2393474"/>
          </a:xfrm>
          <a:prstGeom prst="rect">
            <a:avLst/>
          </a:prstGeom>
        </p:spPr>
      </p:pic>
      <p:sp>
        <p:nvSpPr>
          <p:cNvPr id="11" name="TextBox 10">
            <a:extLst>
              <a:ext uri="{FF2B5EF4-FFF2-40B4-BE49-F238E27FC236}">
                <a16:creationId xmlns:a16="http://schemas.microsoft.com/office/drawing/2014/main" id="{19B2D799-F9F6-F97E-256D-990C8F0E4A1B}"/>
              </a:ext>
            </a:extLst>
          </p:cNvPr>
          <p:cNvSpPr txBox="1"/>
          <p:nvPr/>
        </p:nvSpPr>
        <p:spPr>
          <a:xfrm>
            <a:off x="2812676" y="271741"/>
            <a:ext cx="705130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solidFill>
                  <a:schemeClr val="bg1"/>
                </a:solidFill>
              </a:rPr>
              <a:t>Fujimaidai</a:t>
            </a:r>
            <a:endParaRPr lang="en-US" b="1">
              <a:solidFill>
                <a:schemeClr val="bg1"/>
              </a:solidFill>
            </a:endParaRPr>
          </a:p>
          <a:p>
            <a:r>
              <a:rPr lang="en-US" sz="1200">
                <a:solidFill>
                  <a:schemeClr val="bg1"/>
                </a:solidFill>
                <a:ea typeface="+mn-lt"/>
                <a:cs typeface="+mn-lt"/>
              </a:rPr>
              <a:t>https://fujimidai-ah.jp</a:t>
            </a:r>
            <a:endParaRPr lang="en-US" sz="1200" b="1">
              <a:solidFill>
                <a:schemeClr val="bg1"/>
              </a:solidFill>
              <a:ea typeface="+mn-lt"/>
              <a:cs typeface="+mn-lt"/>
            </a:endParaRPr>
          </a:p>
          <a:p>
            <a:r>
              <a:rPr lang="en-US" sz="1400">
                <a:solidFill>
                  <a:schemeClr val="bg1"/>
                </a:solidFill>
              </a:rPr>
              <a:t>Status                        –   published</a:t>
            </a:r>
          </a:p>
          <a:p>
            <a:r>
              <a:rPr lang="en-US" sz="1400">
                <a:solidFill>
                  <a:schemeClr val="bg1"/>
                </a:solidFill>
              </a:rPr>
              <a:t>Type                          -   Project of </a:t>
            </a:r>
            <a:r>
              <a:rPr lang="en-US" sz="1400" err="1">
                <a:solidFill>
                  <a:schemeClr val="bg1"/>
                </a:solidFill>
              </a:rPr>
              <a:t>Noshikumi</a:t>
            </a:r>
            <a:r>
              <a:rPr lang="en-US" sz="1400">
                <a:solidFill>
                  <a:schemeClr val="bg1"/>
                </a:solidFill>
              </a:rPr>
              <a:t> – Chums Solutions</a:t>
            </a:r>
            <a:endParaRPr lang="en-US">
              <a:solidFill>
                <a:schemeClr val="bg1"/>
              </a:solidFill>
            </a:endParaRPr>
          </a:p>
          <a:p>
            <a:r>
              <a:rPr lang="en-US" sz="1400">
                <a:solidFill>
                  <a:schemeClr val="bg1"/>
                </a:solidFill>
              </a:rPr>
              <a:t>My Contribution     -  UI for  Home page ,</a:t>
            </a:r>
          </a:p>
          <a:p>
            <a:r>
              <a:rPr lang="en-US" sz="1400">
                <a:solidFill>
                  <a:schemeClr val="bg1"/>
                </a:solidFill>
              </a:rPr>
              <a:t>                                       Booking System (client side + admin dashboard)</a:t>
            </a:r>
            <a:endParaRPr lang="en-US">
              <a:solidFill>
                <a:schemeClr val="bg1"/>
              </a:solidFill>
            </a:endParaRPr>
          </a:p>
          <a:p>
            <a:endParaRPr lang="en-US" sz="1400">
              <a:solidFill>
                <a:schemeClr val="bg1"/>
              </a:solidFill>
            </a:endParaRPr>
          </a:p>
          <a:p>
            <a:r>
              <a:rPr lang="en-US" sz="1400">
                <a:solidFill>
                  <a:schemeClr val="bg1"/>
                </a:solidFill>
              </a:rPr>
              <a:t>          Website for </a:t>
            </a:r>
            <a:r>
              <a:rPr lang="en-US" sz="1400" err="1">
                <a:solidFill>
                  <a:schemeClr val="bg1"/>
                </a:solidFill>
              </a:rPr>
              <a:t>Fujimaidai</a:t>
            </a:r>
            <a:r>
              <a:rPr lang="en-US" sz="1400">
                <a:solidFill>
                  <a:schemeClr val="bg1"/>
                </a:solidFill>
              </a:rPr>
              <a:t> Animal Hospital in Japan. I've developed UI for  WordPress home page and booking appointment system with client side web app and admin dashboard using PHP/Laravel as backend , HTML , CSS, JS and Bootstrap for UI.</a:t>
            </a:r>
          </a:p>
          <a:p>
            <a:endParaRPr lang="en-US" b="1">
              <a:solidFill>
                <a:schemeClr val="bg1"/>
              </a:solidFill>
            </a:endParaRPr>
          </a:p>
          <a:p>
            <a:endParaRPr lang="en-US" b="1">
              <a:solidFill>
                <a:schemeClr val="bg1"/>
              </a:solidFill>
            </a:endParaRPr>
          </a:p>
          <a:p>
            <a:endParaRPr lang="en-US">
              <a:solidFill>
                <a:schemeClr val="bg1"/>
              </a:solidFill>
            </a:endParaRPr>
          </a:p>
        </p:txBody>
      </p:sp>
    </p:spTree>
    <p:extLst>
      <p:ext uri="{BB962C8B-B14F-4D97-AF65-F5344CB8AC3E}">
        <p14:creationId xmlns:p14="http://schemas.microsoft.com/office/powerpoint/2010/main" val="48955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61C9064-F268-07E3-18D4-C3EDB10EA2A3}"/>
              </a:ext>
            </a:extLst>
          </p:cNvPr>
          <p:cNvSpPr>
            <a:spLocks noGrp="1"/>
          </p:cNvSpPr>
          <p:nvPr>
            <p:ph type="sldNum" sz="quarter" idx="11"/>
          </p:nvPr>
        </p:nvSpPr>
        <p:spPr/>
        <p:txBody>
          <a:bodyPr/>
          <a:lstStyle/>
          <a:p>
            <a:fld id="{0A95BBB0-0295-4C7E-A3D0-2F07981FE8CB}" type="slidenum">
              <a:rPr lang="en-US" smtClean="0"/>
              <a:pPr/>
              <a:t>8</a:t>
            </a:fld>
            <a:endParaRPr lang="en-US"/>
          </a:p>
        </p:txBody>
      </p:sp>
      <p:pic>
        <p:nvPicPr>
          <p:cNvPr id="7" name="Picture 7">
            <a:extLst>
              <a:ext uri="{FF2B5EF4-FFF2-40B4-BE49-F238E27FC236}">
                <a16:creationId xmlns:a16="http://schemas.microsoft.com/office/drawing/2014/main" id="{6C2E044C-D3F4-023C-7644-3D79D9234B0C}"/>
              </a:ext>
            </a:extLst>
          </p:cNvPr>
          <p:cNvPicPr>
            <a:picLocks noChangeAspect="1"/>
          </p:cNvPicPr>
          <p:nvPr/>
        </p:nvPicPr>
        <p:blipFill>
          <a:blip r:embed="rId2"/>
          <a:stretch>
            <a:fillRect/>
          </a:stretch>
        </p:blipFill>
        <p:spPr>
          <a:xfrm>
            <a:off x="241610" y="60511"/>
            <a:ext cx="1914841" cy="3845859"/>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810E1E3B-9949-EABC-0F4E-579E8E9AAD70}"/>
              </a:ext>
            </a:extLst>
          </p:cNvPr>
          <p:cNvPicPr>
            <a:picLocks noChangeAspect="1"/>
          </p:cNvPicPr>
          <p:nvPr/>
        </p:nvPicPr>
        <p:blipFill>
          <a:blip r:embed="rId3"/>
          <a:stretch>
            <a:fillRect/>
          </a:stretch>
        </p:blipFill>
        <p:spPr>
          <a:xfrm>
            <a:off x="242047" y="3694630"/>
            <a:ext cx="5040405" cy="2897739"/>
          </a:xfrm>
          <a:prstGeom prst="rect">
            <a:avLst/>
          </a:prstGeom>
        </p:spPr>
      </p:pic>
      <p:sp>
        <p:nvSpPr>
          <p:cNvPr id="10" name="TextBox 9">
            <a:extLst>
              <a:ext uri="{FF2B5EF4-FFF2-40B4-BE49-F238E27FC236}">
                <a16:creationId xmlns:a16="http://schemas.microsoft.com/office/drawing/2014/main" id="{9AC32A81-8DDF-0FE1-992F-991CE84806CF}"/>
              </a:ext>
            </a:extLst>
          </p:cNvPr>
          <p:cNvSpPr txBox="1"/>
          <p:nvPr/>
        </p:nvSpPr>
        <p:spPr>
          <a:xfrm>
            <a:off x="2431676" y="204506"/>
            <a:ext cx="7051301"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solidFill>
                  <a:schemeClr val="bg1"/>
                </a:solidFill>
              </a:rPr>
              <a:t>Zeroney</a:t>
            </a:r>
            <a:endParaRPr lang="en-US" b="1">
              <a:solidFill>
                <a:schemeClr val="bg1"/>
              </a:solidFill>
            </a:endParaRPr>
          </a:p>
          <a:p>
            <a:r>
              <a:rPr lang="en-US" sz="1200">
                <a:solidFill>
                  <a:schemeClr val="bg1"/>
                </a:solidFill>
                <a:ea typeface="+mn-lt"/>
                <a:cs typeface="+mn-lt"/>
              </a:rPr>
              <a:t>http://datascience.zeroney.ai/</a:t>
            </a:r>
            <a:endParaRPr lang="en-US">
              <a:solidFill>
                <a:schemeClr val="bg1"/>
              </a:solidFill>
            </a:endParaRPr>
          </a:p>
          <a:p>
            <a:r>
              <a:rPr lang="en-US" sz="1400">
                <a:solidFill>
                  <a:schemeClr val="bg1"/>
                </a:solidFill>
              </a:rPr>
              <a:t>Status                        –   published</a:t>
            </a:r>
          </a:p>
          <a:p>
            <a:r>
              <a:rPr lang="en-US" sz="1400">
                <a:solidFill>
                  <a:schemeClr val="bg1"/>
                </a:solidFill>
              </a:rPr>
              <a:t>Type                          -  Legacy  Project of </a:t>
            </a:r>
            <a:r>
              <a:rPr lang="en-US" sz="1400" err="1">
                <a:solidFill>
                  <a:schemeClr val="bg1"/>
                </a:solidFill>
              </a:rPr>
              <a:t>Noshikumi</a:t>
            </a:r>
            <a:r>
              <a:rPr lang="en-US" sz="1400">
                <a:solidFill>
                  <a:schemeClr val="bg1"/>
                </a:solidFill>
              </a:rPr>
              <a:t> – Chums Solutions</a:t>
            </a:r>
            <a:endParaRPr lang="en-US">
              <a:solidFill>
                <a:schemeClr val="bg1"/>
              </a:solidFill>
            </a:endParaRPr>
          </a:p>
          <a:p>
            <a:r>
              <a:rPr lang="en-US" sz="1400">
                <a:solidFill>
                  <a:schemeClr val="bg1"/>
                </a:solidFill>
              </a:rPr>
              <a:t>My Contribution     -  Mobile UI </a:t>
            </a:r>
          </a:p>
          <a:p>
            <a:endParaRPr lang="en-US" sz="1400">
              <a:solidFill>
                <a:schemeClr val="bg1"/>
              </a:solidFill>
            </a:endParaRPr>
          </a:p>
          <a:p>
            <a:r>
              <a:rPr lang="en-US" sz="1400">
                <a:solidFill>
                  <a:schemeClr val="bg1"/>
                </a:solidFill>
              </a:rPr>
              <a:t>         A LMS website for a  </a:t>
            </a:r>
            <a:r>
              <a:rPr lang="en-US" sz="1400" err="1">
                <a:solidFill>
                  <a:schemeClr val="bg1"/>
                </a:solidFill>
              </a:rPr>
              <a:t>Zeroney</a:t>
            </a:r>
            <a:r>
              <a:rPr lang="en-US" sz="1400">
                <a:solidFill>
                  <a:schemeClr val="bg1"/>
                </a:solidFill>
              </a:rPr>
              <a:t>. I've developed entire mobile UI for the website as well as modify the backend methods a bit to work well with mobile UI. Develop using Ruby on Rails as backend and HTML, SCSS , JS and some JS libraries.  </a:t>
            </a:r>
          </a:p>
          <a:p>
            <a:endParaRPr lang="en-US" b="1">
              <a:solidFill>
                <a:schemeClr val="bg1"/>
              </a:solidFill>
            </a:endParaRPr>
          </a:p>
          <a:p>
            <a:endParaRPr lang="en-US">
              <a:solidFill>
                <a:schemeClr val="bg1"/>
              </a:solidFill>
            </a:endParaRPr>
          </a:p>
        </p:txBody>
      </p:sp>
    </p:spTree>
    <p:extLst>
      <p:ext uri="{BB962C8B-B14F-4D97-AF65-F5344CB8AC3E}">
        <p14:creationId xmlns:p14="http://schemas.microsoft.com/office/powerpoint/2010/main" val="282124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604D84-9097-98E7-A7F1-607AD9FC782F}"/>
              </a:ext>
            </a:extLst>
          </p:cNvPr>
          <p:cNvSpPr>
            <a:spLocks noGrp="1"/>
          </p:cNvSpPr>
          <p:nvPr>
            <p:ph type="sldNum" sz="quarter" idx="11"/>
          </p:nvPr>
        </p:nvSpPr>
        <p:spPr/>
        <p:txBody>
          <a:bodyPr/>
          <a:lstStyle/>
          <a:p>
            <a:fld id="{0A95BBB0-0295-4C7E-A3D0-2F07981FE8CB}" type="slidenum">
              <a:rPr lang="en-US" smtClean="0"/>
              <a:pPr/>
              <a:t>9</a:t>
            </a:fld>
            <a:endParaRPr lang="en-US"/>
          </a:p>
        </p:txBody>
      </p:sp>
      <p:pic>
        <p:nvPicPr>
          <p:cNvPr id="7" name="Picture 7">
            <a:extLst>
              <a:ext uri="{FF2B5EF4-FFF2-40B4-BE49-F238E27FC236}">
                <a16:creationId xmlns:a16="http://schemas.microsoft.com/office/drawing/2014/main" id="{BD5050D9-281A-46F0-CF29-147A6DFE0B77}"/>
              </a:ext>
            </a:extLst>
          </p:cNvPr>
          <p:cNvPicPr>
            <a:picLocks noChangeAspect="1"/>
          </p:cNvPicPr>
          <p:nvPr/>
        </p:nvPicPr>
        <p:blipFill>
          <a:blip r:embed="rId2"/>
          <a:stretch>
            <a:fillRect/>
          </a:stretch>
        </p:blipFill>
        <p:spPr>
          <a:xfrm>
            <a:off x="113754" y="334178"/>
            <a:ext cx="1489288" cy="2985572"/>
          </a:xfrm>
          <a:prstGeom prst="rect">
            <a:avLst/>
          </a:prstGeom>
        </p:spPr>
      </p:pic>
      <p:pic>
        <p:nvPicPr>
          <p:cNvPr id="8" name="Picture 8" descr="A picture containing text, cat, monitor, indoor&#10;&#10;Description automatically generated">
            <a:extLst>
              <a:ext uri="{FF2B5EF4-FFF2-40B4-BE49-F238E27FC236}">
                <a16:creationId xmlns:a16="http://schemas.microsoft.com/office/drawing/2014/main" id="{934235F9-2DA1-6FA8-F021-51E8FA3E8D03}"/>
              </a:ext>
            </a:extLst>
          </p:cNvPr>
          <p:cNvPicPr>
            <a:picLocks noChangeAspect="1"/>
          </p:cNvPicPr>
          <p:nvPr/>
        </p:nvPicPr>
        <p:blipFill>
          <a:blip r:embed="rId3"/>
          <a:stretch>
            <a:fillRect/>
          </a:stretch>
        </p:blipFill>
        <p:spPr>
          <a:xfrm>
            <a:off x="115677" y="3072772"/>
            <a:ext cx="3863248" cy="2218095"/>
          </a:xfrm>
          <a:prstGeom prst="rect">
            <a:avLst/>
          </a:prstGeom>
        </p:spPr>
      </p:pic>
      <p:sp>
        <p:nvSpPr>
          <p:cNvPr id="12" name="TextBox 11">
            <a:extLst>
              <a:ext uri="{FF2B5EF4-FFF2-40B4-BE49-F238E27FC236}">
                <a16:creationId xmlns:a16="http://schemas.microsoft.com/office/drawing/2014/main" id="{2B786A08-49B0-887E-B2E8-EDA68EDCBC90}"/>
              </a:ext>
            </a:extLst>
          </p:cNvPr>
          <p:cNvSpPr txBox="1"/>
          <p:nvPr/>
        </p:nvSpPr>
        <p:spPr>
          <a:xfrm>
            <a:off x="2431676" y="204506"/>
            <a:ext cx="705130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solidFill>
                  <a:schemeClr val="bg1"/>
                </a:solidFill>
              </a:rPr>
              <a:t>Uchineko</a:t>
            </a:r>
          </a:p>
          <a:p>
            <a:r>
              <a:rPr lang="en-US" sz="1200">
                <a:solidFill>
                  <a:schemeClr val="bg1"/>
                </a:solidFill>
                <a:ea typeface="+mn-lt"/>
                <a:cs typeface="+mn-lt"/>
              </a:rPr>
              <a:t>https://uchineko.love/</a:t>
            </a:r>
            <a:endParaRPr lang="en-US">
              <a:solidFill>
                <a:schemeClr val="bg1"/>
              </a:solidFill>
              <a:ea typeface="+mn-lt"/>
              <a:cs typeface="+mn-lt"/>
            </a:endParaRPr>
          </a:p>
          <a:p>
            <a:r>
              <a:rPr lang="en-US" sz="1400">
                <a:solidFill>
                  <a:schemeClr val="bg1"/>
                </a:solidFill>
              </a:rPr>
              <a:t>Status                        –   Developing , not published </a:t>
            </a:r>
          </a:p>
          <a:p>
            <a:r>
              <a:rPr lang="en-US" sz="1400">
                <a:solidFill>
                  <a:schemeClr val="bg1"/>
                </a:solidFill>
              </a:rPr>
              <a:t>Type                          -  Legacy  Project of </a:t>
            </a:r>
            <a:r>
              <a:rPr lang="en-US" sz="1400" err="1">
                <a:solidFill>
                  <a:schemeClr val="bg1"/>
                </a:solidFill>
              </a:rPr>
              <a:t>Noshikumi</a:t>
            </a:r>
            <a:r>
              <a:rPr lang="en-US" sz="1400">
                <a:solidFill>
                  <a:schemeClr val="bg1"/>
                </a:solidFill>
              </a:rPr>
              <a:t> – Chums Solutions</a:t>
            </a:r>
            <a:endParaRPr lang="en-US">
              <a:solidFill>
                <a:schemeClr val="bg1"/>
              </a:solidFill>
            </a:endParaRPr>
          </a:p>
          <a:p>
            <a:r>
              <a:rPr lang="en-US" sz="1400">
                <a:solidFill>
                  <a:schemeClr val="bg1"/>
                </a:solidFill>
              </a:rPr>
              <a:t>My Contribution     -  Refactoring , Implementing New Features</a:t>
            </a:r>
          </a:p>
          <a:p>
            <a:endParaRPr lang="en-US" sz="1400">
              <a:solidFill>
                <a:schemeClr val="bg1"/>
              </a:solidFill>
            </a:endParaRPr>
          </a:p>
          <a:p>
            <a:r>
              <a:rPr lang="en-US" sz="1400">
                <a:solidFill>
                  <a:schemeClr val="bg1"/>
                </a:solidFill>
              </a:rPr>
              <a:t>        Japanese website for monitoring and recording pet's activities. I'm responsible for refactoring the codes to get better and faster performance also design and implement new features . </a:t>
            </a:r>
          </a:p>
          <a:p>
            <a:r>
              <a:rPr lang="en-US">
                <a:solidFill>
                  <a:schemeClr val="bg1"/>
                </a:solidFill>
              </a:rPr>
              <a:t>       </a:t>
            </a:r>
            <a:r>
              <a:rPr lang="en-US" sz="1400">
                <a:solidFill>
                  <a:schemeClr val="bg1"/>
                </a:solidFill>
              </a:rPr>
              <a:t>Develop using Python Flask as backend and react.js as frontend UI.</a:t>
            </a:r>
          </a:p>
          <a:p>
            <a:endParaRPr lang="en-US" b="1">
              <a:solidFill>
                <a:schemeClr val="bg1"/>
              </a:solidFill>
            </a:endParaRPr>
          </a:p>
          <a:p>
            <a:endParaRPr lang="en-US">
              <a:solidFill>
                <a:schemeClr val="bg1"/>
              </a:solidFill>
            </a:endParaRPr>
          </a:p>
        </p:txBody>
      </p:sp>
    </p:spTree>
    <p:extLst>
      <p:ext uri="{BB962C8B-B14F-4D97-AF65-F5344CB8AC3E}">
        <p14:creationId xmlns:p14="http://schemas.microsoft.com/office/powerpoint/2010/main" val="1708877494"/>
      </p:ext>
    </p:extLst>
  </p:cSld>
  <p:clrMapOvr>
    <a:masterClrMapping/>
  </p:clrMapOvr>
</p:sld>
</file>

<file path=ppt/theme/theme1.xml><?xml version="1.0" encoding="utf-8"?>
<a:theme xmlns:a="http://schemas.openxmlformats.org/drawingml/2006/main" name="Office Theme">
  <a:themeElements>
    <a:clrScheme name="Modern Simple">
      <a:dk1>
        <a:srgbClr val="000000"/>
      </a:dk1>
      <a:lt1>
        <a:srgbClr val="FFFFFF"/>
      </a:lt1>
      <a:dk2>
        <a:srgbClr val="44546A"/>
      </a:dk2>
      <a:lt2>
        <a:srgbClr val="E7E6E6"/>
      </a:lt2>
      <a:accent1>
        <a:srgbClr val="042B2F"/>
      </a:accent1>
      <a:accent2>
        <a:srgbClr val="6C898B"/>
      </a:accent2>
      <a:accent3>
        <a:srgbClr val="E0C902"/>
      </a:accent3>
      <a:accent4>
        <a:srgbClr val="FFD7E3"/>
      </a:accent4>
      <a:accent5>
        <a:srgbClr val="F1A5B6"/>
      </a:accent5>
      <a:accent6>
        <a:srgbClr val="3E8FB5"/>
      </a:accent6>
      <a:hlink>
        <a:srgbClr val="0563C1"/>
      </a:hlink>
      <a:folHlink>
        <a:srgbClr val="954F72"/>
      </a:folHlink>
    </a:clrScheme>
    <a:fontScheme name="Custom 16">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4019DE-C5FF-41EF-A34F-81291E290EE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21B8773-31A7-4AED-A940-92A29D6C5704}">
  <ds:schemaRefs>
    <ds:schemaRef ds:uri="http://schemas.microsoft.com/sharepoint/v3/contenttype/forms"/>
  </ds:schemaRefs>
</ds:datastoreItem>
</file>

<file path=customXml/itemProps3.xml><?xml version="1.0" encoding="utf-8"?>
<ds:datastoreItem xmlns:ds="http://schemas.openxmlformats.org/officeDocument/2006/customXml" ds:itemID="{07C4CDF8-DC51-40D3-8069-5CEC6EFB776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TM66699876</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Project PORTFOLIO</vt:lpstr>
      <vt:lpstr>ABOUT  Me</vt:lpstr>
      <vt:lpstr>Skill set</vt:lpstr>
      <vt:lpstr>projects</vt:lpstr>
      <vt:lpstr>Three picture collage</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PHOTOGRAPHY PORTFOLIO</dc:title>
  <dc:creator/>
  <cp:revision>1</cp:revision>
  <dcterms:created xsi:type="dcterms:W3CDTF">2023-03-15T02:54:47Z</dcterms:created>
  <dcterms:modified xsi:type="dcterms:W3CDTF">2023-03-15T05:43:29Z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