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0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CCE7-299D-4F10-A1CE-F03C4E68CEC0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397F-0599-48F7-8E54-73B3F8A3F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64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CCE7-299D-4F10-A1CE-F03C4E68CEC0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397F-0599-48F7-8E54-73B3F8A3F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2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CCE7-299D-4F10-A1CE-F03C4E68CEC0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397F-0599-48F7-8E54-73B3F8A3F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94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CCE7-299D-4F10-A1CE-F03C4E68CEC0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397F-0599-48F7-8E54-73B3F8A3F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00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CCE7-299D-4F10-A1CE-F03C4E68CEC0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397F-0599-48F7-8E54-73B3F8A3F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63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CCE7-299D-4F10-A1CE-F03C4E68CEC0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397F-0599-48F7-8E54-73B3F8A3F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34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CCE7-299D-4F10-A1CE-F03C4E68CEC0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397F-0599-48F7-8E54-73B3F8A3F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65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CCE7-299D-4F10-A1CE-F03C4E68CEC0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397F-0599-48F7-8E54-73B3F8A3F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32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CCE7-299D-4F10-A1CE-F03C4E68CEC0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397F-0599-48F7-8E54-73B3F8A3F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51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CCE7-299D-4F10-A1CE-F03C4E68CEC0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397F-0599-48F7-8E54-73B3F8A3F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80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CCE7-299D-4F10-A1CE-F03C4E68CEC0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397F-0599-48F7-8E54-73B3F8A3F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68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ECCE7-299D-4F10-A1CE-F03C4E68CEC0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4397F-0599-48F7-8E54-73B3F8A3FF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44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Начальные условия задачи в общем виде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439" y="1501967"/>
            <a:ext cx="7635121" cy="514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7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9" y="2556899"/>
            <a:ext cx="7335308" cy="430110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324" y="0"/>
            <a:ext cx="8871859" cy="369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будет, если уменьшить шаг сетки по времени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35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1" y="2247061"/>
            <a:ext cx="11942618" cy="461093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798" y="0"/>
            <a:ext cx="9518404" cy="396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5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308003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Что будет если, увеличить границу по времени, но шаг оставить прежним (количество шагов по времени увеличивается во столько же раз, во сколько и граница)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181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8" y="2180572"/>
            <a:ext cx="11898385" cy="467742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798" y="0"/>
            <a:ext cx="9518404" cy="396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4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2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46" y="1323681"/>
            <a:ext cx="9192908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6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567" y="0"/>
            <a:ext cx="63508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8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Наши начальные условия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9" y="1535495"/>
            <a:ext cx="10297962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Общий вид неявной схемы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08" y="1413164"/>
            <a:ext cx="6396984" cy="520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7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Как это выглядит на сетке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138" y="1557737"/>
            <a:ext cx="6849431" cy="461074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31" y="2392036"/>
            <a:ext cx="4203702" cy="27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94" y="1176023"/>
            <a:ext cx="4296375" cy="450595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021" y="1199839"/>
            <a:ext cx="4458322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5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760" y="1242707"/>
            <a:ext cx="4334480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9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8964" y="245052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Метод прогонки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180" y="1219200"/>
            <a:ext cx="4596376" cy="555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80542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Работа программы с предложенным граничным значением по времени и небольшим шагом разбиения сетки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3" y="2170545"/>
            <a:ext cx="10945753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4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будет, если уменьшить шаг сетки по координате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508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80</Words>
  <Application>Microsoft Office PowerPoint</Application>
  <PresentationFormat>Широкоэкранный</PresentationFormat>
  <Paragraphs>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Начальные условия задачи в общем виде</vt:lpstr>
      <vt:lpstr>Наши начальные условия</vt:lpstr>
      <vt:lpstr>Общий вид неявной схемы</vt:lpstr>
      <vt:lpstr>Как это выглядит на сетке</vt:lpstr>
      <vt:lpstr>Презентация PowerPoint</vt:lpstr>
      <vt:lpstr>Презентация PowerPoint</vt:lpstr>
      <vt:lpstr>Метод прогонки</vt:lpstr>
      <vt:lpstr>Работа программы с предложенным граничным значением по времени и небольшим шагом разбиения сетки</vt:lpstr>
      <vt:lpstr>Что будет, если уменьшить шаг сетки по координате</vt:lpstr>
      <vt:lpstr>Презентация PowerPoint</vt:lpstr>
      <vt:lpstr>Что будет, если уменьшить шаг сетки по времени</vt:lpstr>
      <vt:lpstr>Презентация PowerPoint</vt:lpstr>
      <vt:lpstr>Что будет если, увеличить границу по времени, но шаг оставить прежним (количество шагов по времени увеличивается во столько же раз, во сколько и граница)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 Заятников</dc:creator>
  <cp:lastModifiedBy>Антон Заятников</cp:lastModifiedBy>
  <cp:revision>13</cp:revision>
  <dcterms:created xsi:type="dcterms:W3CDTF">2020-12-16T15:34:46Z</dcterms:created>
  <dcterms:modified xsi:type="dcterms:W3CDTF">2020-12-25T10:25:04Z</dcterms:modified>
</cp:coreProperties>
</file>