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0" r:id="rId5"/>
    <p:sldId id="258" r:id="rId6"/>
    <p:sldId id="263" r:id="rId7"/>
    <p:sldId id="259" r:id="rId8"/>
    <p:sldId id="264" r:id="rId9"/>
    <p:sldId id="268" r:id="rId10"/>
    <p:sldId id="261" r:id="rId11"/>
    <p:sldId id="267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C38D-837C-4BFC-A461-DBB4D84BAEA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DDFE2-316C-4C38-B34C-306BC7EC5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8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7C11-80F5-481E-B089-278F1DD2686A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1492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  <a:latin typeface="Brush Script MT" panose="03060802040406070304" pitchFamily="66" charset="0"/>
              </a:rPr>
              <a:t>HomeFit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3964"/>
            <a:ext cx="9144000" cy="125383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Зайцева Анастасия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0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95" y="1576038"/>
            <a:ext cx="9360950" cy="498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1" y="374072"/>
            <a:ext cx="10814462" cy="576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62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709"/>
            <a:ext cx="10515600" cy="4491567"/>
          </a:xfrm>
        </p:spPr>
      </p:pic>
    </p:spTree>
    <p:extLst>
      <p:ext uri="{BB962C8B-B14F-4D97-AF65-F5344CB8AC3E}">
        <p14:creationId xmlns:p14="http://schemas.microsoft.com/office/powerpoint/2010/main" val="271169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60218"/>
            <a:ext cx="10751126" cy="5816745"/>
          </a:xfrm>
        </p:spPr>
      </p:pic>
    </p:spTree>
    <p:extLst>
      <p:ext uri="{BB962C8B-B14F-4D97-AF65-F5344CB8AC3E}">
        <p14:creationId xmlns:p14="http://schemas.microsoft.com/office/powerpoint/2010/main" val="111925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" y="259137"/>
            <a:ext cx="11368076" cy="605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8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AutoShape 2" descr="PHP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HP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897370" cy="8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1" t="10837" r="32227"/>
          <a:stretch/>
        </p:blipFill>
        <p:spPr>
          <a:xfrm>
            <a:off x="3726872" y="1593273"/>
            <a:ext cx="1106075" cy="9150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94" y="2139420"/>
            <a:ext cx="937772" cy="93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23" y="3077192"/>
            <a:ext cx="1305657" cy="8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918" y="1593272"/>
            <a:ext cx="1106076" cy="8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56" y="2206123"/>
            <a:ext cx="1118646" cy="9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93" y="4325257"/>
            <a:ext cx="1578366" cy="90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" descr="Bootstrap (фреймворк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45" y="4535871"/>
            <a:ext cx="1390334" cy="13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PHPStorm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OpenServer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 </a:t>
            </a:r>
            <a:r>
              <a:rPr lang="en-US" dirty="0" err="1" smtClean="0"/>
              <a:t>WorkBench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PhpMyAdmin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2" y="1565031"/>
            <a:ext cx="2610216" cy="2610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7" y="1448654"/>
            <a:ext cx="2127739" cy="1196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38" y="2977075"/>
            <a:ext cx="3663462" cy="19233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42" y="4455124"/>
            <a:ext cx="1900716" cy="10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1" y="1871003"/>
            <a:ext cx="10525429" cy="425660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162455"/>
            <a:ext cx="10295792" cy="56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9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 Diagram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5646" r="1613" b="705"/>
          <a:stretch/>
        </p:blipFill>
        <p:spPr>
          <a:xfrm>
            <a:off x="1902069" y="1819031"/>
            <a:ext cx="8387861" cy="39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IF NOT EXISTS `project2` DEFAULT CHARACTER SET utf8mb4 COLLATE utf8mb4_unicode_ci;</a:t>
            </a:r>
            <a:br>
              <a:rPr lang="en-US" dirty="0"/>
            </a:br>
            <a:r>
              <a:rPr lang="en-US" dirty="0"/>
              <a:t>USE `project2`;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79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ru-RU" dirty="0" smtClean="0"/>
              <a:t>Вставить </a:t>
            </a:r>
            <a:r>
              <a:rPr lang="ru-RU" dirty="0" err="1" smtClean="0"/>
              <a:t>скрин</a:t>
            </a:r>
            <a:r>
              <a:rPr lang="ru-RU" dirty="0" smtClean="0"/>
              <a:t> куска кода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2254508"/>
            <a:ext cx="10058400" cy="39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687338"/>
            <a:ext cx="10515600" cy="33028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3984289"/>
            <a:ext cx="10515600" cy="20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9" y="318654"/>
            <a:ext cx="10859809" cy="613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500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48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Times New Roman</vt:lpstr>
      <vt:lpstr>Тема Office</vt:lpstr>
      <vt:lpstr>HomeFit</vt:lpstr>
      <vt:lpstr>Использованные технологии</vt:lpstr>
      <vt:lpstr>Использованные технологии</vt:lpstr>
      <vt:lpstr>Use case</vt:lpstr>
      <vt:lpstr>ER Diagram</vt:lpstr>
      <vt:lpstr>Презентация PowerPoint</vt:lpstr>
      <vt:lpstr>MVC</vt:lpstr>
      <vt:lpstr>Презентация PowerPoint</vt:lpstr>
      <vt:lpstr>Презентация PowerPoint</vt:lpstr>
      <vt:lpstr>View</vt:lpstr>
      <vt:lpstr>Презентация PowerPoint</vt:lpstr>
      <vt:lpstr>Controller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FitHome</dc:title>
  <dc:creator>vitebsk.itstep</dc:creator>
  <cp:lastModifiedBy>vitebsk.itstep</cp:lastModifiedBy>
  <cp:revision>15</cp:revision>
  <dcterms:created xsi:type="dcterms:W3CDTF">2020-09-22T17:18:01Z</dcterms:created>
  <dcterms:modified xsi:type="dcterms:W3CDTF">2020-10-02T16:30:40Z</dcterms:modified>
</cp:coreProperties>
</file>