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5547" y="258602"/>
            <a:ext cx="6832905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5" y="1205896"/>
            <a:ext cx="8083550" cy="417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1189" marR="5080" indent="-18891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</a:t>
            </a:r>
            <a:r>
              <a:rPr dirty="0"/>
              <a:t>M</a:t>
            </a:r>
            <a:r>
              <a:rPr spc="-5" dirty="0"/>
              <a:t> INSTITUT</a:t>
            </a:r>
            <a:r>
              <a:rPr dirty="0"/>
              <a:t>E</a:t>
            </a:r>
            <a:r>
              <a:rPr spc="-5" dirty="0"/>
              <a:t> O</a:t>
            </a:r>
            <a:r>
              <a:rPr dirty="0"/>
              <a:t>F</a:t>
            </a:r>
            <a:r>
              <a:rPr spc="-125" dirty="0"/>
              <a:t> </a:t>
            </a:r>
            <a:r>
              <a:rPr spc="-5" dirty="0"/>
              <a:t>SCIENC</a:t>
            </a:r>
            <a:r>
              <a:rPr dirty="0"/>
              <a:t>E</a:t>
            </a:r>
            <a:r>
              <a:rPr spc="-180" dirty="0"/>
              <a:t> </a:t>
            </a:r>
            <a:r>
              <a:rPr spc="-5" dirty="0"/>
              <a:t>AND</a:t>
            </a:r>
            <a:r>
              <a:rPr lang="en-IN" spc="-5" dirty="0"/>
              <a:t>  </a:t>
            </a:r>
            <a:r>
              <a:rPr spc="-5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3886200"/>
            <a:ext cx="8534400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1245">
              <a:lnSpc>
                <a:spcPct val="100000"/>
              </a:lnSpc>
              <a:spcBef>
                <a:spcPts val="100"/>
              </a:spcBef>
            </a:pPr>
            <a:r>
              <a:rPr lang="en-US" sz="3200" b="1" spc="-10" dirty="0">
                <a:latin typeface="Times New Roman"/>
                <a:cs typeface="Times New Roman"/>
              </a:rPr>
              <a:t>  </a:t>
            </a:r>
            <a:r>
              <a:rPr sz="3200" b="1" spc="-10" dirty="0">
                <a:latin typeface="Times New Roman"/>
                <a:cs typeface="Times New Roman"/>
              </a:rPr>
              <a:t>HOME</a:t>
            </a:r>
            <a:r>
              <a:rPr sz="3200" b="1" spc="-11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WIRELESS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NETWORK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spc="-5" dirty="0">
                <a:latin typeface="Times New Roman"/>
                <a:cs typeface="Times New Roman"/>
              </a:rPr>
              <a:t>SUBMITTED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80" dirty="0">
                <a:latin typeface="Times New Roman"/>
                <a:cs typeface="Times New Roman"/>
              </a:rPr>
              <a:t>BY: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spcBef>
                <a:spcPts val="39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RA2011003011177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SIDDHARTH PATEL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</a:p>
          <a:p>
            <a:pPr marL="12700">
              <a:spcBef>
                <a:spcPts val="39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RA2011003011175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AYUSH DOGRA</a:t>
            </a:r>
            <a:endParaRPr lang="en-US" sz="16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>
              <a:spcBef>
                <a:spcPts val="39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RA2011003011176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YASH VEER SINGH</a:t>
            </a:r>
            <a:r>
              <a:rPr lang="en-US" sz="1600" b="1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600" spc="-28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>
              <a:spcBef>
                <a:spcPts val="395"/>
              </a:spcBef>
            </a:pP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RA2011003011178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ZAYD HASSAN </a:t>
            </a:r>
          </a:p>
          <a:p>
            <a:pPr marL="12700">
              <a:spcBef>
                <a:spcPts val="39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RA2011003011150</a:t>
            </a:r>
            <a:r>
              <a:rPr lang="en-US" sz="16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SM FAHAD JAAN</a:t>
            </a:r>
            <a:endParaRPr lang="en-I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3437" y="1588533"/>
            <a:ext cx="2302963" cy="21452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24BF7-7317-4C3C-80F1-26FA4809B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BFEF1-60A0-464F-AAC9-0FCD0BEC5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-133078"/>
            <a:ext cx="8839200" cy="5794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A29093-F3CB-4DEC-B79C-B55F41F6DC1B}"/>
              </a:ext>
            </a:extLst>
          </p:cNvPr>
          <p:cNvSpPr txBox="1"/>
          <p:nvPr/>
        </p:nvSpPr>
        <p:spPr>
          <a:xfrm>
            <a:off x="3200400" y="57912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Ping Command</a:t>
            </a:r>
            <a:r>
              <a:rPr lang="en-US" sz="1800" b="1" kern="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Screenshot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08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2882912"/>
            <a:ext cx="445134" cy="1769110"/>
          </a:xfrm>
          <a:custGeom>
            <a:avLst/>
            <a:gdLst/>
            <a:ahLst/>
            <a:cxnLst/>
            <a:rect l="l" t="t" r="r" b="b"/>
            <a:pathLst>
              <a:path w="445135" h="1769110">
                <a:moveTo>
                  <a:pt x="444842" y="0"/>
                </a:moveTo>
                <a:lnTo>
                  <a:pt x="0" y="0"/>
                </a:lnTo>
                <a:lnTo>
                  <a:pt x="0" y="436880"/>
                </a:lnTo>
                <a:lnTo>
                  <a:pt x="149250" y="436880"/>
                </a:lnTo>
                <a:lnTo>
                  <a:pt x="149250" y="1769110"/>
                </a:lnTo>
                <a:lnTo>
                  <a:pt x="295592" y="1769110"/>
                </a:lnTo>
                <a:lnTo>
                  <a:pt x="295592" y="436880"/>
                </a:lnTo>
                <a:lnTo>
                  <a:pt x="444842" y="436880"/>
                </a:lnTo>
                <a:lnTo>
                  <a:pt x="444842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1519" y="2882900"/>
            <a:ext cx="146685" cy="619760"/>
          </a:xfrm>
          <a:custGeom>
            <a:avLst/>
            <a:gdLst/>
            <a:ahLst/>
            <a:cxnLst/>
            <a:rect l="l" t="t" r="r" b="b"/>
            <a:pathLst>
              <a:path w="146685" h="619760">
                <a:moveTo>
                  <a:pt x="0" y="0"/>
                </a:moveTo>
                <a:lnTo>
                  <a:pt x="146343" y="0"/>
                </a:lnTo>
                <a:lnTo>
                  <a:pt x="146343" y="619760"/>
                </a:lnTo>
                <a:lnTo>
                  <a:pt x="0" y="619760"/>
                </a:lnTo>
                <a:lnTo>
                  <a:pt x="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21508" y="2882912"/>
            <a:ext cx="453390" cy="1769110"/>
          </a:xfrm>
          <a:custGeom>
            <a:avLst/>
            <a:gdLst/>
            <a:ahLst/>
            <a:cxnLst/>
            <a:rect l="l" t="t" r="r" b="b"/>
            <a:pathLst>
              <a:path w="453389" h="1769110">
                <a:moveTo>
                  <a:pt x="453250" y="0"/>
                </a:moveTo>
                <a:lnTo>
                  <a:pt x="306260" y="0"/>
                </a:lnTo>
                <a:lnTo>
                  <a:pt x="306260" y="619760"/>
                </a:lnTo>
                <a:lnTo>
                  <a:pt x="0" y="619760"/>
                </a:lnTo>
                <a:lnTo>
                  <a:pt x="0" y="1054100"/>
                </a:lnTo>
                <a:lnTo>
                  <a:pt x="0" y="1769110"/>
                </a:lnTo>
                <a:lnTo>
                  <a:pt x="146342" y="1769110"/>
                </a:lnTo>
                <a:lnTo>
                  <a:pt x="146342" y="1054100"/>
                </a:lnTo>
                <a:lnTo>
                  <a:pt x="306260" y="1054100"/>
                </a:lnTo>
                <a:lnTo>
                  <a:pt x="306260" y="1769110"/>
                </a:lnTo>
                <a:lnTo>
                  <a:pt x="453250" y="1769110"/>
                </a:lnTo>
                <a:lnTo>
                  <a:pt x="453250" y="1054100"/>
                </a:lnTo>
                <a:lnTo>
                  <a:pt x="453250" y="619760"/>
                </a:lnTo>
                <a:lnTo>
                  <a:pt x="45325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24192" y="2883104"/>
            <a:ext cx="515620" cy="1769110"/>
          </a:xfrm>
          <a:custGeom>
            <a:avLst/>
            <a:gdLst/>
            <a:ahLst/>
            <a:cxnLst/>
            <a:rect l="l" t="t" r="r" b="b"/>
            <a:pathLst>
              <a:path w="515620" h="1769110">
                <a:moveTo>
                  <a:pt x="149574" y="1769043"/>
                </a:moveTo>
                <a:lnTo>
                  <a:pt x="0" y="1769043"/>
                </a:lnTo>
                <a:lnTo>
                  <a:pt x="178003" y="0"/>
                </a:lnTo>
                <a:lnTo>
                  <a:pt x="337592" y="0"/>
                </a:lnTo>
                <a:lnTo>
                  <a:pt x="383732" y="458551"/>
                </a:lnTo>
                <a:lnTo>
                  <a:pt x="256182" y="458551"/>
                </a:lnTo>
                <a:lnTo>
                  <a:pt x="204170" y="1094490"/>
                </a:lnTo>
                <a:lnTo>
                  <a:pt x="447721" y="1094490"/>
                </a:lnTo>
                <a:lnTo>
                  <a:pt x="486212" y="1477018"/>
                </a:lnTo>
                <a:lnTo>
                  <a:pt x="172511" y="1477018"/>
                </a:lnTo>
                <a:lnTo>
                  <a:pt x="149574" y="1769043"/>
                </a:lnTo>
                <a:close/>
              </a:path>
              <a:path w="515620" h="1769110">
                <a:moveTo>
                  <a:pt x="447721" y="1094490"/>
                </a:moveTo>
                <a:lnTo>
                  <a:pt x="308517" y="1094490"/>
                </a:lnTo>
                <a:lnTo>
                  <a:pt x="256182" y="458551"/>
                </a:lnTo>
                <a:lnTo>
                  <a:pt x="383732" y="458551"/>
                </a:lnTo>
                <a:lnTo>
                  <a:pt x="447721" y="1094490"/>
                </a:lnTo>
                <a:close/>
              </a:path>
              <a:path w="515620" h="1769110">
                <a:moveTo>
                  <a:pt x="515595" y="1769043"/>
                </a:moveTo>
                <a:lnTo>
                  <a:pt x="362467" y="1769043"/>
                </a:lnTo>
                <a:lnTo>
                  <a:pt x="339207" y="1477018"/>
                </a:lnTo>
                <a:lnTo>
                  <a:pt x="486212" y="1477018"/>
                </a:lnTo>
                <a:lnTo>
                  <a:pt x="515595" y="1769043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87600" y="2883104"/>
            <a:ext cx="453390" cy="1769110"/>
          </a:xfrm>
          <a:custGeom>
            <a:avLst/>
            <a:gdLst/>
            <a:ahLst/>
            <a:cxnLst/>
            <a:rect l="l" t="t" r="r" b="b"/>
            <a:pathLst>
              <a:path w="453389" h="1769110">
                <a:moveTo>
                  <a:pt x="452923" y="1769043"/>
                </a:moveTo>
                <a:lnTo>
                  <a:pt x="314978" y="1769043"/>
                </a:lnTo>
                <a:lnTo>
                  <a:pt x="137621" y="797638"/>
                </a:lnTo>
                <a:lnTo>
                  <a:pt x="137621" y="1769043"/>
                </a:lnTo>
                <a:lnTo>
                  <a:pt x="0" y="1769043"/>
                </a:lnTo>
                <a:lnTo>
                  <a:pt x="0" y="0"/>
                </a:lnTo>
                <a:lnTo>
                  <a:pt x="136652" y="0"/>
                </a:lnTo>
                <a:lnTo>
                  <a:pt x="314978" y="978645"/>
                </a:lnTo>
                <a:lnTo>
                  <a:pt x="314978" y="0"/>
                </a:lnTo>
                <a:lnTo>
                  <a:pt x="452923" y="0"/>
                </a:lnTo>
                <a:lnTo>
                  <a:pt x="452923" y="1769043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8409" y="2883104"/>
            <a:ext cx="502284" cy="1769110"/>
          </a:xfrm>
          <a:custGeom>
            <a:avLst/>
            <a:gdLst/>
            <a:ahLst/>
            <a:cxnLst/>
            <a:rect l="l" t="t" r="r" b="b"/>
            <a:pathLst>
              <a:path w="502285" h="1769110">
                <a:moveTo>
                  <a:pt x="502027" y="1769043"/>
                </a:moveTo>
                <a:lnTo>
                  <a:pt x="321762" y="1769043"/>
                </a:lnTo>
                <a:lnTo>
                  <a:pt x="221938" y="1041394"/>
                </a:lnTo>
                <a:lnTo>
                  <a:pt x="146344" y="1337039"/>
                </a:lnTo>
                <a:lnTo>
                  <a:pt x="146344" y="1769043"/>
                </a:lnTo>
                <a:lnTo>
                  <a:pt x="0" y="1769043"/>
                </a:lnTo>
                <a:lnTo>
                  <a:pt x="0" y="0"/>
                </a:lnTo>
                <a:lnTo>
                  <a:pt x="146344" y="0"/>
                </a:lnTo>
                <a:lnTo>
                  <a:pt x="146344" y="668519"/>
                </a:lnTo>
                <a:lnTo>
                  <a:pt x="299795" y="0"/>
                </a:lnTo>
                <a:lnTo>
                  <a:pt x="494274" y="0"/>
                </a:lnTo>
                <a:lnTo>
                  <a:pt x="321762" y="667313"/>
                </a:lnTo>
                <a:lnTo>
                  <a:pt x="502027" y="1769043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61729" y="2852935"/>
            <a:ext cx="995044" cy="1829435"/>
          </a:xfrm>
          <a:custGeom>
            <a:avLst/>
            <a:gdLst/>
            <a:ahLst/>
            <a:cxnLst/>
            <a:rect l="l" t="t" r="r" b="b"/>
            <a:pathLst>
              <a:path w="995045" h="1829435">
                <a:moveTo>
                  <a:pt x="754656" y="1829379"/>
                </a:moveTo>
                <a:lnTo>
                  <a:pt x="716320" y="1823421"/>
                </a:lnTo>
                <a:lnTo>
                  <a:pt x="681430" y="1805546"/>
                </a:lnTo>
                <a:lnTo>
                  <a:pt x="649986" y="1775755"/>
                </a:lnTo>
                <a:lnTo>
                  <a:pt x="621988" y="1734048"/>
                </a:lnTo>
                <a:lnTo>
                  <a:pt x="605058" y="1699188"/>
                </a:lnTo>
                <a:lnTo>
                  <a:pt x="589228" y="1658159"/>
                </a:lnTo>
                <a:lnTo>
                  <a:pt x="574499" y="1610963"/>
                </a:lnTo>
                <a:lnTo>
                  <a:pt x="560871" y="1557600"/>
                </a:lnTo>
                <a:lnTo>
                  <a:pt x="548344" y="1498069"/>
                </a:lnTo>
                <a:lnTo>
                  <a:pt x="536917" y="1432370"/>
                </a:lnTo>
                <a:lnTo>
                  <a:pt x="530718" y="1390062"/>
                </a:lnTo>
                <a:lnTo>
                  <a:pt x="525171" y="1345679"/>
                </a:lnTo>
                <a:lnTo>
                  <a:pt x="520277" y="1299221"/>
                </a:lnTo>
                <a:lnTo>
                  <a:pt x="516035" y="1250687"/>
                </a:lnTo>
                <a:lnTo>
                  <a:pt x="512446" y="1200077"/>
                </a:lnTo>
                <a:lnTo>
                  <a:pt x="509509" y="1147392"/>
                </a:lnTo>
                <a:lnTo>
                  <a:pt x="507225" y="1092631"/>
                </a:lnTo>
                <a:lnTo>
                  <a:pt x="505594" y="1035795"/>
                </a:lnTo>
                <a:lnTo>
                  <a:pt x="504615" y="976883"/>
                </a:lnTo>
                <a:lnTo>
                  <a:pt x="504416" y="894175"/>
                </a:lnTo>
                <a:lnTo>
                  <a:pt x="504671" y="850384"/>
                </a:lnTo>
                <a:lnTo>
                  <a:pt x="505818" y="787142"/>
                </a:lnTo>
                <a:lnTo>
                  <a:pt x="507730" y="726170"/>
                </a:lnTo>
                <a:lnTo>
                  <a:pt x="510406" y="667470"/>
                </a:lnTo>
                <a:lnTo>
                  <a:pt x="513847" y="611040"/>
                </a:lnTo>
                <a:lnTo>
                  <a:pt x="518052" y="556881"/>
                </a:lnTo>
                <a:lnTo>
                  <a:pt x="523022" y="504992"/>
                </a:lnTo>
                <a:lnTo>
                  <a:pt x="528757" y="455374"/>
                </a:lnTo>
                <a:lnTo>
                  <a:pt x="535256" y="408026"/>
                </a:lnTo>
                <a:lnTo>
                  <a:pt x="542520" y="362949"/>
                </a:lnTo>
                <a:lnTo>
                  <a:pt x="550549" y="320143"/>
                </a:lnTo>
                <a:lnTo>
                  <a:pt x="559342" y="279607"/>
                </a:lnTo>
                <a:lnTo>
                  <a:pt x="568899" y="241342"/>
                </a:lnTo>
                <a:lnTo>
                  <a:pt x="588395" y="177313"/>
                </a:lnTo>
                <a:lnTo>
                  <a:pt x="609960" y="123134"/>
                </a:lnTo>
                <a:lnTo>
                  <a:pt x="633596" y="78805"/>
                </a:lnTo>
                <a:lnTo>
                  <a:pt x="659302" y="44328"/>
                </a:lnTo>
                <a:lnTo>
                  <a:pt x="716925" y="4925"/>
                </a:lnTo>
                <a:lnTo>
                  <a:pt x="748841" y="0"/>
                </a:lnTo>
                <a:lnTo>
                  <a:pt x="781516" y="4843"/>
                </a:lnTo>
                <a:lnTo>
                  <a:pt x="840220" y="43589"/>
                </a:lnTo>
                <a:lnTo>
                  <a:pt x="866249" y="77492"/>
                </a:lnTo>
                <a:lnTo>
                  <a:pt x="890063" y="121081"/>
                </a:lnTo>
                <a:lnTo>
                  <a:pt x="911661" y="174357"/>
                </a:lnTo>
                <a:lnTo>
                  <a:pt x="931044" y="237320"/>
                </a:lnTo>
                <a:lnTo>
                  <a:pt x="940507" y="274895"/>
                </a:lnTo>
                <a:lnTo>
                  <a:pt x="949212" y="314721"/>
                </a:lnTo>
                <a:lnTo>
                  <a:pt x="957160" y="356799"/>
                </a:lnTo>
                <a:lnTo>
                  <a:pt x="964352" y="401129"/>
                </a:lnTo>
                <a:lnTo>
                  <a:pt x="966116" y="413902"/>
                </a:lnTo>
                <a:lnTo>
                  <a:pt x="748518" y="413902"/>
                </a:lnTo>
                <a:lnTo>
                  <a:pt x="727479" y="421218"/>
                </a:lnTo>
                <a:lnTo>
                  <a:pt x="691943" y="479744"/>
                </a:lnTo>
                <a:lnTo>
                  <a:pt x="677446" y="530954"/>
                </a:lnTo>
                <a:lnTo>
                  <a:pt x="665715" y="599058"/>
                </a:lnTo>
                <a:lnTo>
                  <a:pt x="661106" y="640293"/>
                </a:lnTo>
                <a:lnTo>
                  <a:pt x="657336" y="686318"/>
                </a:lnTo>
                <a:lnTo>
                  <a:pt x="654403" y="737132"/>
                </a:lnTo>
                <a:lnTo>
                  <a:pt x="652308" y="792735"/>
                </a:lnTo>
                <a:lnTo>
                  <a:pt x="651051" y="853128"/>
                </a:lnTo>
                <a:lnTo>
                  <a:pt x="650632" y="918309"/>
                </a:lnTo>
                <a:lnTo>
                  <a:pt x="651048" y="982925"/>
                </a:lnTo>
                <a:lnTo>
                  <a:pt x="652295" y="1042827"/>
                </a:lnTo>
                <a:lnTo>
                  <a:pt x="654373" y="1098015"/>
                </a:lnTo>
                <a:lnTo>
                  <a:pt x="657282" y="1148490"/>
                </a:lnTo>
                <a:lnTo>
                  <a:pt x="661022" y="1194251"/>
                </a:lnTo>
                <a:lnTo>
                  <a:pt x="665594" y="1235298"/>
                </a:lnTo>
                <a:lnTo>
                  <a:pt x="677231" y="1303251"/>
                </a:lnTo>
                <a:lnTo>
                  <a:pt x="691782" y="1354461"/>
                </a:lnTo>
                <a:lnTo>
                  <a:pt x="708729" y="1391040"/>
                </a:lnTo>
                <a:lnTo>
                  <a:pt x="749810" y="1420302"/>
                </a:lnTo>
                <a:lnTo>
                  <a:pt x="965433" y="1420302"/>
                </a:lnTo>
                <a:lnTo>
                  <a:pt x="957020" y="1473912"/>
                </a:lnTo>
                <a:lnTo>
                  <a:pt x="945642" y="1532706"/>
                </a:lnTo>
                <a:lnTo>
                  <a:pt x="932875" y="1586628"/>
                </a:lnTo>
                <a:lnTo>
                  <a:pt x="918720" y="1635679"/>
                </a:lnTo>
                <a:lnTo>
                  <a:pt x="903178" y="1679858"/>
                </a:lnTo>
                <a:lnTo>
                  <a:pt x="886247" y="1719165"/>
                </a:lnTo>
                <a:lnTo>
                  <a:pt x="858236" y="1767384"/>
                </a:lnTo>
                <a:lnTo>
                  <a:pt x="826967" y="1801825"/>
                </a:lnTo>
                <a:lnTo>
                  <a:pt x="792440" y="1822490"/>
                </a:lnTo>
                <a:lnTo>
                  <a:pt x="754656" y="1829379"/>
                </a:lnTo>
                <a:close/>
              </a:path>
              <a:path w="995045" h="1829435">
                <a:moveTo>
                  <a:pt x="331131" y="1799211"/>
                </a:moveTo>
                <a:lnTo>
                  <a:pt x="184464" y="1799211"/>
                </a:lnTo>
                <a:lnTo>
                  <a:pt x="184464" y="1058288"/>
                </a:lnTo>
                <a:lnTo>
                  <a:pt x="0" y="30167"/>
                </a:lnTo>
                <a:lnTo>
                  <a:pt x="162496" y="30167"/>
                </a:lnTo>
                <a:lnTo>
                  <a:pt x="258121" y="627491"/>
                </a:lnTo>
                <a:lnTo>
                  <a:pt x="408289" y="627491"/>
                </a:lnTo>
                <a:lnTo>
                  <a:pt x="331131" y="1058288"/>
                </a:lnTo>
                <a:lnTo>
                  <a:pt x="331131" y="1799211"/>
                </a:lnTo>
                <a:close/>
              </a:path>
              <a:path w="995045" h="1829435">
                <a:moveTo>
                  <a:pt x="408289" y="627491"/>
                </a:moveTo>
                <a:lnTo>
                  <a:pt x="258121" y="627491"/>
                </a:lnTo>
                <a:lnTo>
                  <a:pt x="353745" y="30167"/>
                </a:lnTo>
                <a:lnTo>
                  <a:pt x="515272" y="30167"/>
                </a:lnTo>
                <a:lnTo>
                  <a:pt x="408289" y="627491"/>
                </a:lnTo>
                <a:close/>
              </a:path>
              <a:path w="995045" h="1829435">
                <a:moveTo>
                  <a:pt x="965433" y="1420302"/>
                </a:moveTo>
                <a:lnTo>
                  <a:pt x="749810" y="1420302"/>
                </a:lnTo>
                <a:lnTo>
                  <a:pt x="772061" y="1413138"/>
                </a:lnTo>
                <a:lnTo>
                  <a:pt x="791646" y="1391643"/>
                </a:lnTo>
                <a:lnTo>
                  <a:pt x="808566" y="1355819"/>
                </a:lnTo>
                <a:lnTo>
                  <a:pt x="822821" y="1305665"/>
                </a:lnTo>
                <a:lnTo>
                  <a:pt x="834128" y="1236957"/>
                </a:lnTo>
                <a:lnTo>
                  <a:pt x="838570" y="1194062"/>
                </a:lnTo>
                <a:lnTo>
                  <a:pt x="842204" y="1145473"/>
                </a:lnTo>
                <a:lnTo>
                  <a:pt x="845031" y="1091190"/>
                </a:lnTo>
                <a:lnTo>
                  <a:pt x="847050" y="1031212"/>
                </a:lnTo>
                <a:lnTo>
                  <a:pt x="848261" y="965541"/>
                </a:lnTo>
                <a:lnTo>
                  <a:pt x="848665" y="894175"/>
                </a:lnTo>
                <a:lnTo>
                  <a:pt x="848114" y="825556"/>
                </a:lnTo>
                <a:lnTo>
                  <a:pt x="846459" y="762438"/>
                </a:lnTo>
                <a:lnTo>
                  <a:pt x="843701" y="704819"/>
                </a:lnTo>
                <a:lnTo>
                  <a:pt x="839839" y="652701"/>
                </a:lnTo>
                <a:lnTo>
                  <a:pt x="834875" y="606082"/>
                </a:lnTo>
                <a:lnTo>
                  <a:pt x="828807" y="564964"/>
                </a:lnTo>
                <a:lnTo>
                  <a:pt x="806971" y="478839"/>
                </a:lnTo>
                <a:lnTo>
                  <a:pt x="789896" y="442763"/>
                </a:lnTo>
                <a:lnTo>
                  <a:pt x="748518" y="413902"/>
                </a:lnTo>
                <a:lnTo>
                  <a:pt x="966116" y="413902"/>
                </a:lnTo>
                <a:lnTo>
                  <a:pt x="976463" y="496542"/>
                </a:lnTo>
                <a:lnTo>
                  <a:pt x="981384" y="547627"/>
                </a:lnTo>
                <a:lnTo>
                  <a:pt x="985547" y="600963"/>
                </a:lnTo>
                <a:lnTo>
                  <a:pt x="988954" y="656550"/>
                </a:lnTo>
                <a:lnTo>
                  <a:pt x="991603" y="714389"/>
                </a:lnTo>
                <a:lnTo>
                  <a:pt x="993496" y="774480"/>
                </a:lnTo>
                <a:lnTo>
                  <a:pt x="994631" y="836822"/>
                </a:lnTo>
                <a:lnTo>
                  <a:pt x="994967" y="894175"/>
                </a:lnTo>
                <a:lnTo>
                  <a:pt x="994932" y="918309"/>
                </a:lnTo>
                <a:lnTo>
                  <a:pt x="994730" y="962326"/>
                </a:lnTo>
                <a:lnTo>
                  <a:pt x="993890" y="1021009"/>
                </a:lnTo>
                <a:lnTo>
                  <a:pt x="992490" y="1077463"/>
                </a:lnTo>
                <a:lnTo>
                  <a:pt x="990530" y="1131689"/>
                </a:lnTo>
                <a:lnTo>
                  <a:pt x="988010" y="1183686"/>
                </a:lnTo>
                <a:lnTo>
                  <a:pt x="984930" y="1233455"/>
                </a:lnTo>
                <a:lnTo>
                  <a:pt x="981290" y="1280995"/>
                </a:lnTo>
                <a:lnTo>
                  <a:pt x="977091" y="1326308"/>
                </a:lnTo>
                <a:lnTo>
                  <a:pt x="972331" y="1369391"/>
                </a:lnTo>
                <a:lnTo>
                  <a:pt x="967011" y="1410247"/>
                </a:lnTo>
                <a:lnTo>
                  <a:pt x="965433" y="1420302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35888" y="2883104"/>
            <a:ext cx="454025" cy="1800860"/>
          </a:xfrm>
          <a:custGeom>
            <a:avLst/>
            <a:gdLst/>
            <a:ahLst/>
            <a:cxnLst/>
            <a:rect l="l" t="t" r="r" b="b"/>
            <a:pathLst>
              <a:path w="454025" h="1800860">
                <a:moveTo>
                  <a:pt x="238737" y="1800417"/>
                </a:moveTo>
                <a:lnTo>
                  <a:pt x="183313" y="1790236"/>
                </a:lnTo>
                <a:lnTo>
                  <a:pt x="143678" y="1771054"/>
                </a:lnTo>
                <a:lnTo>
                  <a:pt x="109542" y="1735255"/>
                </a:lnTo>
                <a:lnTo>
                  <a:pt x="81537" y="1680953"/>
                </a:lnTo>
                <a:lnTo>
                  <a:pt x="56393" y="1604527"/>
                </a:lnTo>
                <a:lnTo>
                  <a:pt x="44689" y="1557868"/>
                </a:lnTo>
                <a:lnTo>
                  <a:pt x="34223" y="1508015"/>
                </a:lnTo>
                <a:lnTo>
                  <a:pt x="25548" y="1457409"/>
                </a:lnTo>
                <a:lnTo>
                  <a:pt x="18663" y="1406048"/>
                </a:lnTo>
                <a:lnTo>
                  <a:pt x="13568" y="1353933"/>
                </a:lnTo>
                <a:lnTo>
                  <a:pt x="9422" y="1298692"/>
                </a:lnTo>
                <a:lnTo>
                  <a:pt x="6030" y="1245597"/>
                </a:lnTo>
                <a:lnTo>
                  <a:pt x="3392" y="1194647"/>
                </a:lnTo>
                <a:lnTo>
                  <a:pt x="1507" y="1145842"/>
                </a:lnTo>
                <a:lnTo>
                  <a:pt x="376" y="1099182"/>
                </a:lnTo>
                <a:lnTo>
                  <a:pt x="0" y="1054668"/>
                </a:lnTo>
                <a:lnTo>
                  <a:pt x="0" y="0"/>
                </a:lnTo>
                <a:lnTo>
                  <a:pt x="146020" y="0"/>
                </a:lnTo>
                <a:lnTo>
                  <a:pt x="146020" y="1080009"/>
                </a:lnTo>
                <a:lnTo>
                  <a:pt x="146877" y="1135405"/>
                </a:lnTo>
                <a:lnTo>
                  <a:pt x="149449" y="1185749"/>
                </a:lnTo>
                <a:lnTo>
                  <a:pt x="153735" y="1231041"/>
                </a:lnTo>
                <a:lnTo>
                  <a:pt x="159735" y="1271281"/>
                </a:lnTo>
                <a:lnTo>
                  <a:pt x="179255" y="1342017"/>
                </a:lnTo>
                <a:lnTo>
                  <a:pt x="209084" y="1382643"/>
                </a:lnTo>
                <a:lnTo>
                  <a:pt x="227107" y="1387721"/>
                </a:lnTo>
                <a:lnTo>
                  <a:pt x="244983" y="1382718"/>
                </a:lnTo>
                <a:lnTo>
                  <a:pt x="274596" y="1342695"/>
                </a:lnTo>
                <a:lnTo>
                  <a:pt x="294087" y="1272826"/>
                </a:lnTo>
                <a:lnTo>
                  <a:pt x="300118" y="1232634"/>
                </a:lnTo>
                <a:lnTo>
                  <a:pt x="304425" y="1187101"/>
                </a:lnTo>
                <a:lnTo>
                  <a:pt x="307010" y="1136226"/>
                </a:lnTo>
                <a:lnTo>
                  <a:pt x="307871" y="1080009"/>
                </a:lnTo>
                <a:lnTo>
                  <a:pt x="307871" y="0"/>
                </a:lnTo>
                <a:lnTo>
                  <a:pt x="453892" y="0"/>
                </a:lnTo>
                <a:lnTo>
                  <a:pt x="453892" y="1054668"/>
                </a:lnTo>
                <a:lnTo>
                  <a:pt x="453527" y="1106478"/>
                </a:lnTo>
                <a:lnTo>
                  <a:pt x="452432" y="1157328"/>
                </a:lnTo>
                <a:lnTo>
                  <a:pt x="450607" y="1207217"/>
                </a:lnTo>
                <a:lnTo>
                  <a:pt x="448053" y="1256144"/>
                </a:lnTo>
                <a:lnTo>
                  <a:pt x="444769" y="1304111"/>
                </a:lnTo>
                <a:lnTo>
                  <a:pt x="440754" y="1351117"/>
                </a:lnTo>
                <a:lnTo>
                  <a:pt x="434944" y="1405403"/>
                </a:lnTo>
                <a:lnTo>
                  <a:pt x="427935" y="1456922"/>
                </a:lnTo>
                <a:lnTo>
                  <a:pt x="419730" y="1505673"/>
                </a:lnTo>
                <a:lnTo>
                  <a:pt x="410327" y="1551657"/>
                </a:lnTo>
                <a:lnTo>
                  <a:pt x="399726" y="1594873"/>
                </a:lnTo>
                <a:lnTo>
                  <a:pt x="385606" y="1643092"/>
                </a:lnTo>
                <a:lnTo>
                  <a:pt x="371136" y="1683567"/>
                </a:lnTo>
                <a:lnTo>
                  <a:pt x="341146" y="1741288"/>
                </a:lnTo>
                <a:lnTo>
                  <a:pt x="294222" y="1785635"/>
                </a:lnTo>
                <a:lnTo>
                  <a:pt x="267550" y="1796722"/>
                </a:lnTo>
                <a:lnTo>
                  <a:pt x="238737" y="1800417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9800" y="2883104"/>
            <a:ext cx="445134" cy="1769110"/>
          </a:xfrm>
          <a:custGeom>
            <a:avLst/>
            <a:gdLst/>
            <a:ahLst/>
            <a:cxnLst/>
            <a:rect l="l" t="t" r="r" b="b"/>
            <a:pathLst>
              <a:path w="445135" h="1769110">
                <a:moveTo>
                  <a:pt x="0" y="0"/>
                </a:moveTo>
                <a:lnTo>
                  <a:pt x="0" y="436830"/>
                </a:lnTo>
                <a:lnTo>
                  <a:pt x="149251" y="436830"/>
                </a:lnTo>
                <a:lnTo>
                  <a:pt x="149251" y="1769043"/>
                </a:lnTo>
                <a:lnTo>
                  <a:pt x="295595" y="1769043"/>
                </a:lnTo>
                <a:lnTo>
                  <a:pt x="295595" y="436830"/>
                </a:lnTo>
                <a:lnTo>
                  <a:pt x="444846" y="436830"/>
                </a:lnTo>
                <a:lnTo>
                  <a:pt x="444846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1519" y="2883104"/>
            <a:ext cx="453390" cy="1769110"/>
          </a:xfrm>
          <a:custGeom>
            <a:avLst/>
            <a:gdLst/>
            <a:ahLst/>
            <a:cxnLst/>
            <a:rect l="l" t="t" r="r" b="b"/>
            <a:pathLst>
              <a:path w="453389" h="1769110">
                <a:moveTo>
                  <a:pt x="0" y="0"/>
                </a:moveTo>
                <a:lnTo>
                  <a:pt x="0" y="1769043"/>
                </a:lnTo>
                <a:lnTo>
                  <a:pt x="146343" y="1769043"/>
                </a:lnTo>
                <a:lnTo>
                  <a:pt x="146343" y="1053461"/>
                </a:lnTo>
                <a:lnTo>
                  <a:pt x="306256" y="1053461"/>
                </a:lnTo>
                <a:lnTo>
                  <a:pt x="306256" y="1769043"/>
                </a:lnTo>
                <a:lnTo>
                  <a:pt x="453246" y="1769043"/>
                </a:lnTo>
                <a:lnTo>
                  <a:pt x="453246" y="0"/>
                </a:lnTo>
                <a:lnTo>
                  <a:pt x="306256" y="0"/>
                </a:lnTo>
                <a:lnTo>
                  <a:pt x="306256" y="619044"/>
                </a:lnTo>
                <a:lnTo>
                  <a:pt x="146343" y="619044"/>
                </a:lnTo>
                <a:lnTo>
                  <a:pt x="146343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24192" y="2883104"/>
            <a:ext cx="1016635" cy="1769110"/>
          </a:xfrm>
          <a:custGeom>
            <a:avLst/>
            <a:gdLst/>
            <a:ahLst/>
            <a:cxnLst/>
            <a:rect l="l" t="t" r="r" b="b"/>
            <a:pathLst>
              <a:path w="1016635" h="1769110">
                <a:moveTo>
                  <a:pt x="256182" y="458551"/>
                </a:moveTo>
                <a:lnTo>
                  <a:pt x="308517" y="1094490"/>
                </a:lnTo>
                <a:lnTo>
                  <a:pt x="204170" y="1094490"/>
                </a:lnTo>
                <a:lnTo>
                  <a:pt x="256182" y="458551"/>
                </a:lnTo>
                <a:close/>
              </a:path>
              <a:path w="1016635" h="1769110">
                <a:moveTo>
                  <a:pt x="178003" y="0"/>
                </a:moveTo>
                <a:lnTo>
                  <a:pt x="0" y="1769043"/>
                </a:lnTo>
                <a:lnTo>
                  <a:pt x="149574" y="1769043"/>
                </a:lnTo>
                <a:lnTo>
                  <a:pt x="172511" y="1477018"/>
                </a:lnTo>
                <a:lnTo>
                  <a:pt x="339207" y="1477018"/>
                </a:lnTo>
                <a:lnTo>
                  <a:pt x="362467" y="1769043"/>
                </a:lnTo>
                <a:lnTo>
                  <a:pt x="515595" y="1769043"/>
                </a:lnTo>
                <a:lnTo>
                  <a:pt x="337592" y="0"/>
                </a:lnTo>
                <a:lnTo>
                  <a:pt x="178003" y="0"/>
                </a:lnTo>
                <a:close/>
              </a:path>
              <a:path w="1016635" h="1769110">
                <a:moveTo>
                  <a:pt x="563407" y="0"/>
                </a:moveTo>
                <a:lnTo>
                  <a:pt x="563407" y="1769043"/>
                </a:lnTo>
                <a:lnTo>
                  <a:pt x="701029" y="1769043"/>
                </a:lnTo>
                <a:lnTo>
                  <a:pt x="701029" y="797638"/>
                </a:lnTo>
                <a:lnTo>
                  <a:pt x="878386" y="1769043"/>
                </a:lnTo>
                <a:lnTo>
                  <a:pt x="1016331" y="1769043"/>
                </a:lnTo>
                <a:lnTo>
                  <a:pt x="1016331" y="0"/>
                </a:lnTo>
                <a:lnTo>
                  <a:pt x="878386" y="0"/>
                </a:lnTo>
                <a:lnTo>
                  <a:pt x="878386" y="978645"/>
                </a:lnTo>
                <a:lnTo>
                  <a:pt x="700060" y="0"/>
                </a:lnTo>
                <a:lnTo>
                  <a:pt x="56340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38409" y="2883104"/>
            <a:ext cx="502284" cy="1769110"/>
          </a:xfrm>
          <a:custGeom>
            <a:avLst/>
            <a:gdLst/>
            <a:ahLst/>
            <a:cxnLst/>
            <a:rect l="l" t="t" r="r" b="b"/>
            <a:pathLst>
              <a:path w="502285" h="1769110">
                <a:moveTo>
                  <a:pt x="0" y="0"/>
                </a:moveTo>
                <a:lnTo>
                  <a:pt x="0" y="1769043"/>
                </a:lnTo>
                <a:lnTo>
                  <a:pt x="146344" y="1769043"/>
                </a:lnTo>
                <a:lnTo>
                  <a:pt x="146344" y="1337039"/>
                </a:lnTo>
                <a:lnTo>
                  <a:pt x="221938" y="1041394"/>
                </a:lnTo>
                <a:lnTo>
                  <a:pt x="321762" y="1769043"/>
                </a:lnTo>
                <a:lnTo>
                  <a:pt x="502027" y="1769043"/>
                </a:lnTo>
                <a:lnTo>
                  <a:pt x="321762" y="667313"/>
                </a:lnTo>
                <a:lnTo>
                  <a:pt x="494274" y="0"/>
                </a:lnTo>
                <a:lnTo>
                  <a:pt x="299795" y="0"/>
                </a:lnTo>
                <a:lnTo>
                  <a:pt x="146344" y="668519"/>
                </a:lnTo>
                <a:lnTo>
                  <a:pt x="14634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2362" y="3266838"/>
            <a:ext cx="198120" cy="1006475"/>
          </a:xfrm>
          <a:custGeom>
            <a:avLst/>
            <a:gdLst/>
            <a:ahLst/>
            <a:cxnLst/>
            <a:rect l="l" t="t" r="r" b="b"/>
            <a:pathLst>
              <a:path w="198120" h="1006475">
                <a:moveTo>
                  <a:pt x="97885" y="0"/>
                </a:moveTo>
                <a:lnTo>
                  <a:pt x="139263" y="28860"/>
                </a:lnTo>
                <a:lnTo>
                  <a:pt x="156338" y="64936"/>
                </a:lnTo>
                <a:lnTo>
                  <a:pt x="171003" y="115442"/>
                </a:lnTo>
                <a:lnTo>
                  <a:pt x="184242" y="192179"/>
                </a:lnTo>
                <a:lnTo>
                  <a:pt x="189206" y="238798"/>
                </a:lnTo>
                <a:lnTo>
                  <a:pt x="193068" y="290916"/>
                </a:lnTo>
                <a:lnTo>
                  <a:pt x="195826" y="348535"/>
                </a:lnTo>
                <a:lnTo>
                  <a:pt x="197481" y="411653"/>
                </a:lnTo>
                <a:lnTo>
                  <a:pt x="198032" y="480272"/>
                </a:lnTo>
                <a:lnTo>
                  <a:pt x="197628" y="551638"/>
                </a:lnTo>
                <a:lnTo>
                  <a:pt x="196417" y="617309"/>
                </a:lnTo>
                <a:lnTo>
                  <a:pt x="194398" y="677287"/>
                </a:lnTo>
                <a:lnTo>
                  <a:pt x="191571" y="731570"/>
                </a:lnTo>
                <a:lnTo>
                  <a:pt x="187937" y="780159"/>
                </a:lnTo>
                <a:lnTo>
                  <a:pt x="183495" y="823054"/>
                </a:lnTo>
                <a:lnTo>
                  <a:pt x="172188" y="891762"/>
                </a:lnTo>
                <a:lnTo>
                  <a:pt x="157933" y="941916"/>
                </a:lnTo>
                <a:lnTo>
                  <a:pt x="141013" y="977740"/>
                </a:lnTo>
                <a:lnTo>
                  <a:pt x="99177" y="1006399"/>
                </a:lnTo>
                <a:lnTo>
                  <a:pt x="77439" y="999084"/>
                </a:lnTo>
                <a:lnTo>
                  <a:pt x="41149" y="940558"/>
                </a:lnTo>
                <a:lnTo>
                  <a:pt x="26598" y="889348"/>
                </a:lnTo>
                <a:lnTo>
                  <a:pt x="14961" y="821395"/>
                </a:lnTo>
                <a:lnTo>
                  <a:pt x="10389" y="780348"/>
                </a:lnTo>
                <a:lnTo>
                  <a:pt x="6649" y="734587"/>
                </a:lnTo>
                <a:lnTo>
                  <a:pt x="3740" y="684112"/>
                </a:lnTo>
                <a:lnTo>
                  <a:pt x="1662" y="628924"/>
                </a:lnTo>
                <a:lnTo>
                  <a:pt x="415" y="569022"/>
                </a:lnTo>
                <a:lnTo>
                  <a:pt x="0" y="504406"/>
                </a:lnTo>
                <a:lnTo>
                  <a:pt x="418" y="439225"/>
                </a:lnTo>
                <a:lnTo>
                  <a:pt x="1675" y="378832"/>
                </a:lnTo>
                <a:lnTo>
                  <a:pt x="3770" y="323229"/>
                </a:lnTo>
                <a:lnTo>
                  <a:pt x="6703" y="272415"/>
                </a:lnTo>
                <a:lnTo>
                  <a:pt x="10473" y="226390"/>
                </a:lnTo>
                <a:lnTo>
                  <a:pt x="15082" y="185155"/>
                </a:lnTo>
                <a:lnTo>
                  <a:pt x="26813" y="117051"/>
                </a:lnTo>
                <a:lnTo>
                  <a:pt x="41310" y="65841"/>
                </a:lnTo>
                <a:lnTo>
                  <a:pt x="57988" y="29262"/>
                </a:lnTo>
                <a:lnTo>
                  <a:pt x="97885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61729" y="2852935"/>
            <a:ext cx="995044" cy="1829435"/>
          </a:xfrm>
          <a:custGeom>
            <a:avLst/>
            <a:gdLst/>
            <a:ahLst/>
            <a:cxnLst/>
            <a:rect l="l" t="t" r="r" b="b"/>
            <a:pathLst>
              <a:path w="995045" h="1829435">
                <a:moveTo>
                  <a:pt x="0" y="30167"/>
                </a:moveTo>
                <a:lnTo>
                  <a:pt x="184464" y="1058288"/>
                </a:lnTo>
                <a:lnTo>
                  <a:pt x="184464" y="1799211"/>
                </a:lnTo>
                <a:lnTo>
                  <a:pt x="331131" y="1799211"/>
                </a:lnTo>
                <a:lnTo>
                  <a:pt x="331131" y="1058288"/>
                </a:lnTo>
                <a:lnTo>
                  <a:pt x="515272" y="30167"/>
                </a:lnTo>
                <a:lnTo>
                  <a:pt x="353745" y="30167"/>
                </a:lnTo>
                <a:lnTo>
                  <a:pt x="258121" y="627491"/>
                </a:lnTo>
                <a:lnTo>
                  <a:pt x="162496" y="30167"/>
                </a:lnTo>
                <a:lnTo>
                  <a:pt x="0" y="30167"/>
                </a:lnTo>
                <a:close/>
              </a:path>
              <a:path w="995045" h="1829435">
                <a:moveTo>
                  <a:pt x="748841" y="0"/>
                </a:moveTo>
                <a:lnTo>
                  <a:pt x="687079" y="19701"/>
                </a:lnTo>
                <a:lnTo>
                  <a:pt x="633596" y="78805"/>
                </a:lnTo>
                <a:lnTo>
                  <a:pt x="609960" y="123134"/>
                </a:lnTo>
                <a:lnTo>
                  <a:pt x="588395" y="177313"/>
                </a:lnTo>
                <a:lnTo>
                  <a:pt x="568899" y="241342"/>
                </a:lnTo>
                <a:lnTo>
                  <a:pt x="559342" y="279607"/>
                </a:lnTo>
                <a:lnTo>
                  <a:pt x="550549" y="320143"/>
                </a:lnTo>
                <a:lnTo>
                  <a:pt x="542520" y="362949"/>
                </a:lnTo>
                <a:lnTo>
                  <a:pt x="535256" y="408026"/>
                </a:lnTo>
                <a:lnTo>
                  <a:pt x="528757" y="455374"/>
                </a:lnTo>
                <a:lnTo>
                  <a:pt x="523022" y="504992"/>
                </a:lnTo>
                <a:lnTo>
                  <a:pt x="518052" y="556881"/>
                </a:lnTo>
                <a:lnTo>
                  <a:pt x="513847" y="611040"/>
                </a:lnTo>
                <a:lnTo>
                  <a:pt x="510406" y="667470"/>
                </a:lnTo>
                <a:lnTo>
                  <a:pt x="507730" y="726170"/>
                </a:lnTo>
                <a:lnTo>
                  <a:pt x="505818" y="787142"/>
                </a:lnTo>
                <a:lnTo>
                  <a:pt x="504671" y="850384"/>
                </a:lnTo>
                <a:lnTo>
                  <a:pt x="504289" y="915896"/>
                </a:lnTo>
                <a:lnTo>
                  <a:pt x="504615" y="976883"/>
                </a:lnTo>
                <a:lnTo>
                  <a:pt x="505594" y="1035795"/>
                </a:lnTo>
                <a:lnTo>
                  <a:pt x="507225" y="1092631"/>
                </a:lnTo>
                <a:lnTo>
                  <a:pt x="509509" y="1147392"/>
                </a:lnTo>
                <a:lnTo>
                  <a:pt x="512446" y="1200077"/>
                </a:lnTo>
                <a:lnTo>
                  <a:pt x="516035" y="1250687"/>
                </a:lnTo>
                <a:lnTo>
                  <a:pt x="520277" y="1299221"/>
                </a:lnTo>
                <a:lnTo>
                  <a:pt x="525171" y="1345679"/>
                </a:lnTo>
                <a:lnTo>
                  <a:pt x="530718" y="1390062"/>
                </a:lnTo>
                <a:lnTo>
                  <a:pt x="536917" y="1432370"/>
                </a:lnTo>
                <a:lnTo>
                  <a:pt x="548344" y="1498069"/>
                </a:lnTo>
                <a:lnTo>
                  <a:pt x="560871" y="1557600"/>
                </a:lnTo>
                <a:lnTo>
                  <a:pt x="574499" y="1610963"/>
                </a:lnTo>
                <a:lnTo>
                  <a:pt x="589228" y="1658159"/>
                </a:lnTo>
                <a:lnTo>
                  <a:pt x="605058" y="1699188"/>
                </a:lnTo>
                <a:lnTo>
                  <a:pt x="621988" y="1734048"/>
                </a:lnTo>
                <a:lnTo>
                  <a:pt x="649986" y="1775755"/>
                </a:lnTo>
                <a:lnTo>
                  <a:pt x="681430" y="1805546"/>
                </a:lnTo>
                <a:lnTo>
                  <a:pt x="716320" y="1823421"/>
                </a:lnTo>
                <a:lnTo>
                  <a:pt x="754656" y="1829379"/>
                </a:lnTo>
                <a:lnTo>
                  <a:pt x="792440" y="1822490"/>
                </a:lnTo>
                <a:lnTo>
                  <a:pt x="826967" y="1801825"/>
                </a:lnTo>
                <a:lnTo>
                  <a:pt x="858236" y="1767384"/>
                </a:lnTo>
                <a:lnTo>
                  <a:pt x="886247" y="1719165"/>
                </a:lnTo>
                <a:lnTo>
                  <a:pt x="903178" y="1679858"/>
                </a:lnTo>
                <a:lnTo>
                  <a:pt x="918720" y="1635679"/>
                </a:lnTo>
                <a:lnTo>
                  <a:pt x="932875" y="1586628"/>
                </a:lnTo>
                <a:lnTo>
                  <a:pt x="945642" y="1532706"/>
                </a:lnTo>
                <a:lnTo>
                  <a:pt x="957020" y="1473912"/>
                </a:lnTo>
                <a:lnTo>
                  <a:pt x="967011" y="1410247"/>
                </a:lnTo>
                <a:lnTo>
                  <a:pt x="972331" y="1369391"/>
                </a:lnTo>
                <a:lnTo>
                  <a:pt x="977091" y="1326308"/>
                </a:lnTo>
                <a:lnTo>
                  <a:pt x="981290" y="1280995"/>
                </a:lnTo>
                <a:lnTo>
                  <a:pt x="984930" y="1233455"/>
                </a:lnTo>
                <a:lnTo>
                  <a:pt x="988010" y="1183686"/>
                </a:lnTo>
                <a:lnTo>
                  <a:pt x="990530" y="1131689"/>
                </a:lnTo>
                <a:lnTo>
                  <a:pt x="992490" y="1077463"/>
                </a:lnTo>
                <a:lnTo>
                  <a:pt x="993890" y="1021009"/>
                </a:lnTo>
                <a:lnTo>
                  <a:pt x="994730" y="962326"/>
                </a:lnTo>
                <a:lnTo>
                  <a:pt x="995009" y="901415"/>
                </a:lnTo>
                <a:lnTo>
                  <a:pt x="994631" y="836822"/>
                </a:lnTo>
                <a:lnTo>
                  <a:pt x="993496" y="774480"/>
                </a:lnTo>
                <a:lnTo>
                  <a:pt x="991603" y="714389"/>
                </a:lnTo>
                <a:lnTo>
                  <a:pt x="988954" y="656550"/>
                </a:lnTo>
                <a:lnTo>
                  <a:pt x="985547" y="600963"/>
                </a:lnTo>
                <a:lnTo>
                  <a:pt x="981384" y="547627"/>
                </a:lnTo>
                <a:lnTo>
                  <a:pt x="976463" y="496542"/>
                </a:lnTo>
                <a:lnTo>
                  <a:pt x="970786" y="447710"/>
                </a:lnTo>
                <a:lnTo>
                  <a:pt x="964352" y="401129"/>
                </a:lnTo>
                <a:lnTo>
                  <a:pt x="957160" y="356799"/>
                </a:lnTo>
                <a:lnTo>
                  <a:pt x="949212" y="314721"/>
                </a:lnTo>
                <a:lnTo>
                  <a:pt x="940507" y="274895"/>
                </a:lnTo>
                <a:lnTo>
                  <a:pt x="931044" y="237320"/>
                </a:lnTo>
                <a:lnTo>
                  <a:pt x="911661" y="174357"/>
                </a:lnTo>
                <a:lnTo>
                  <a:pt x="890063" y="121081"/>
                </a:lnTo>
                <a:lnTo>
                  <a:pt x="866249" y="77492"/>
                </a:lnTo>
                <a:lnTo>
                  <a:pt x="840220" y="43589"/>
                </a:lnTo>
                <a:lnTo>
                  <a:pt x="781516" y="4843"/>
                </a:lnTo>
                <a:lnTo>
                  <a:pt x="748841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35888" y="2883104"/>
            <a:ext cx="454025" cy="1800860"/>
          </a:xfrm>
          <a:custGeom>
            <a:avLst/>
            <a:gdLst/>
            <a:ahLst/>
            <a:cxnLst/>
            <a:rect l="l" t="t" r="r" b="b"/>
            <a:pathLst>
              <a:path w="454025" h="1800860">
                <a:moveTo>
                  <a:pt x="0" y="0"/>
                </a:moveTo>
                <a:lnTo>
                  <a:pt x="0" y="1054668"/>
                </a:lnTo>
                <a:lnTo>
                  <a:pt x="376" y="1099182"/>
                </a:lnTo>
                <a:lnTo>
                  <a:pt x="1507" y="1145842"/>
                </a:lnTo>
                <a:lnTo>
                  <a:pt x="3392" y="1194647"/>
                </a:lnTo>
                <a:lnTo>
                  <a:pt x="6030" y="1245597"/>
                </a:lnTo>
                <a:lnTo>
                  <a:pt x="9422" y="1298692"/>
                </a:lnTo>
                <a:lnTo>
                  <a:pt x="13568" y="1353933"/>
                </a:lnTo>
                <a:lnTo>
                  <a:pt x="18663" y="1406048"/>
                </a:lnTo>
                <a:lnTo>
                  <a:pt x="25548" y="1457409"/>
                </a:lnTo>
                <a:lnTo>
                  <a:pt x="34223" y="1508015"/>
                </a:lnTo>
                <a:lnTo>
                  <a:pt x="44689" y="1557868"/>
                </a:lnTo>
                <a:lnTo>
                  <a:pt x="56393" y="1604527"/>
                </a:lnTo>
                <a:lnTo>
                  <a:pt x="68676" y="1645556"/>
                </a:lnTo>
                <a:lnTo>
                  <a:pt x="94978" y="1710718"/>
                </a:lnTo>
                <a:lnTo>
                  <a:pt x="125776" y="1755367"/>
                </a:lnTo>
                <a:lnTo>
                  <a:pt x="163250" y="1782316"/>
                </a:lnTo>
                <a:lnTo>
                  <a:pt x="202582" y="1795892"/>
                </a:lnTo>
                <a:lnTo>
                  <a:pt x="238737" y="1800417"/>
                </a:lnTo>
                <a:lnTo>
                  <a:pt x="267550" y="1796722"/>
                </a:lnTo>
                <a:lnTo>
                  <a:pt x="318754" y="1767158"/>
                </a:lnTo>
                <a:lnTo>
                  <a:pt x="356316" y="1716299"/>
                </a:lnTo>
                <a:lnTo>
                  <a:pt x="385606" y="1643092"/>
                </a:lnTo>
                <a:lnTo>
                  <a:pt x="399726" y="1594873"/>
                </a:lnTo>
                <a:lnTo>
                  <a:pt x="410327" y="1551657"/>
                </a:lnTo>
                <a:lnTo>
                  <a:pt x="419730" y="1505673"/>
                </a:lnTo>
                <a:lnTo>
                  <a:pt x="427935" y="1456922"/>
                </a:lnTo>
                <a:lnTo>
                  <a:pt x="434944" y="1405403"/>
                </a:lnTo>
                <a:lnTo>
                  <a:pt x="440754" y="1351117"/>
                </a:lnTo>
                <a:lnTo>
                  <a:pt x="444769" y="1304111"/>
                </a:lnTo>
                <a:lnTo>
                  <a:pt x="448053" y="1256144"/>
                </a:lnTo>
                <a:lnTo>
                  <a:pt x="450607" y="1207217"/>
                </a:lnTo>
                <a:lnTo>
                  <a:pt x="452432" y="1157328"/>
                </a:lnTo>
                <a:lnTo>
                  <a:pt x="453527" y="1106478"/>
                </a:lnTo>
                <a:lnTo>
                  <a:pt x="453892" y="1054668"/>
                </a:lnTo>
                <a:lnTo>
                  <a:pt x="453892" y="0"/>
                </a:lnTo>
                <a:lnTo>
                  <a:pt x="307871" y="0"/>
                </a:lnTo>
                <a:lnTo>
                  <a:pt x="307871" y="1080009"/>
                </a:lnTo>
                <a:lnTo>
                  <a:pt x="307010" y="1136226"/>
                </a:lnTo>
                <a:lnTo>
                  <a:pt x="304425" y="1187101"/>
                </a:lnTo>
                <a:lnTo>
                  <a:pt x="300118" y="1232634"/>
                </a:lnTo>
                <a:lnTo>
                  <a:pt x="294087" y="1272826"/>
                </a:lnTo>
                <a:lnTo>
                  <a:pt x="274596" y="1342695"/>
                </a:lnTo>
                <a:lnTo>
                  <a:pt x="244983" y="1382718"/>
                </a:lnTo>
                <a:lnTo>
                  <a:pt x="227107" y="1387721"/>
                </a:lnTo>
                <a:lnTo>
                  <a:pt x="209084" y="1382643"/>
                </a:lnTo>
                <a:lnTo>
                  <a:pt x="179255" y="1342017"/>
                </a:lnTo>
                <a:lnTo>
                  <a:pt x="159735" y="1271281"/>
                </a:lnTo>
                <a:lnTo>
                  <a:pt x="153735" y="1231041"/>
                </a:lnTo>
                <a:lnTo>
                  <a:pt x="149449" y="1185749"/>
                </a:lnTo>
                <a:lnTo>
                  <a:pt x="146877" y="1135405"/>
                </a:lnTo>
                <a:lnTo>
                  <a:pt x="146020" y="1080009"/>
                </a:lnTo>
                <a:lnTo>
                  <a:pt x="14602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801" y="430386"/>
            <a:ext cx="228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</a:rPr>
              <a:t>CONTENT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19918" y="1177320"/>
            <a:ext cx="7333482" cy="3821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905" indent="-624840">
              <a:lnSpc>
                <a:spcPts val="3335"/>
              </a:lnSpc>
              <a:spcBef>
                <a:spcPts val="100"/>
              </a:spcBef>
              <a:buFont typeface="Calibri"/>
              <a:buAutoNum type="arabicPeriod"/>
              <a:tabLst>
                <a:tab pos="636905" algn="l"/>
                <a:tab pos="637540" algn="l"/>
              </a:tabLst>
            </a:pPr>
            <a:r>
              <a:rPr sz="2850" dirty="0">
                <a:latin typeface="Times New Roman"/>
                <a:cs typeface="Times New Roman"/>
              </a:rPr>
              <a:t>Introduction</a:t>
            </a:r>
          </a:p>
          <a:p>
            <a:pPr marL="636905" indent="-624840">
              <a:lnSpc>
                <a:spcPts val="3254"/>
              </a:lnSpc>
              <a:buFont typeface="Calibri"/>
              <a:buAutoNum type="arabicPeriod"/>
              <a:tabLst>
                <a:tab pos="636905" algn="l"/>
                <a:tab pos="637540" algn="l"/>
              </a:tabLst>
            </a:pPr>
            <a:r>
              <a:rPr sz="2850" spc="-5" dirty="0">
                <a:latin typeface="Times New Roman"/>
                <a:cs typeface="Times New Roman"/>
              </a:rPr>
              <a:t>History</a:t>
            </a:r>
            <a:endParaRPr sz="2850" dirty="0">
              <a:latin typeface="Times New Roman"/>
              <a:cs typeface="Times New Roman"/>
            </a:endParaRPr>
          </a:p>
          <a:p>
            <a:pPr marL="636905" indent="-624840">
              <a:lnSpc>
                <a:spcPts val="3254"/>
              </a:lnSpc>
              <a:buFont typeface="Calibri"/>
              <a:buAutoNum type="arabicPeriod"/>
              <a:tabLst>
                <a:tab pos="636905" algn="l"/>
                <a:tab pos="637540" algn="l"/>
              </a:tabLst>
            </a:pPr>
            <a:r>
              <a:rPr sz="2850" spc="-5" dirty="0">
                <a:latin typeface="Times New Roman"/>
                <a:cs typeface="Times New Roman"/>
              </a:rPr>
              <a:t>Need</a:t>
            </a:r>
            <a:endParaRPr sz="2850" dirty="0">
              <a:latin typeface="Times New Roman"/>
              <a:cs typeface="Times New Roman"/>
            </a:endParaRPr>
          </a:p>
          <a:p>
            <a:pPr marL="636905" indent="-624840">
              <a:lnSpc>
                <a:spcPts val="3254"/>
              </a:lnSpc>
              <a:buFont typeface="Calibri"/>
              <a:buAutoNum type="arabicPeriod"/>
              <a:tabLst>
                <a:tab pos="636905" algn="l"/>
                <a:tab pos="637540" algn="l"/>
              </a:tabLst>
            </a:pPr>
            <a:r>
              <a:rPr sz="2850" spc="-35" dirty="0">
                <a:latin typeface="Times New Roman"/>
                <a:cs typeface="Times New Roman"/>
              </a:rPr>
              <a:t>Wifi</a:t>
            </a:r>
            <a:endParaRPr sz="2850" dirty="0">
              <a:latin typeface="Times New Roman"/>
              <a:cs typeface="Times New Roman"/>
            </a:endParaRPr>
          </a:p>
          <a:p>
            <a:pPr marL="636905" indent="-624840">
              <a:lnSpc>
                <a:spcPts val="3254"/>
              </a:lnSpc>
              <a:buFont typeface="Calibri"/>
              <a:buAutoNum type="arabicPeriod"/>
              <a:tabLst>
                <a:tab pos="636905" algn="l"/>
                <a:tab pos="637540" algn="l"/>
              </a:tabLst>
            </a:pPr>
            <a:r>
              <a:rPr sz="2850" spc="-5" dirty="0">
                <a:latin typeface="Times New Roman"/>
                <a:cs typeface="Times New Roman"/>
              </a:rPr>
              <a:t>Advantages</a:t>
            </a:r>
            <a:endParaRPr sz="2850" dirty="0">
              <a:latin typeface="Times New Roman"/>
              <a:cs typeface="Times New Roman"/>
            </a:endParaRPr>
          </a:p>
          <a:p>
            <a:pPr marL="636905" indent="-624840">
              <a:lnSpc>
                <a:spcPts val="3335"/>
              </a:lnSpc>
              <a:buFont typeface="Calibri"/>
              <a:buAutoNum type="arabicPeriod"/>
              <a:tabLst>
                <a:tab pos="636905" algn="l"/>
                <a:tab pos="637540" algn="l"/>
              </a:tabLst>
            </a:pPr>
            <a:r>
              <a:rPr sz="2850" spc="-5" dirty="0">
                <a:latin typeface="Times New Roman"/>
                <a:cs typeface="Times New Roman"/>
              </a:rPr>
              <a:t>Future</a:t>
            </a:r>
            <a:endParaRPr lang="en-US" sz="2850" spc="-5" dirty="0">
              <a:latin typeface="Times New Roman"/>
              <a:cs typeface="Times New Roman"/>
            </a:endParaRPr>
          </a:p>
          <a:p>
            <a:pPr marL="636905" indent="-624840">
              <a:lnSpc>
                <a:spcPts val="3335"/>
              </a:lnSpc>
              <a:buFont typeface="Calibri"/>
              <a:buAutoNum type="arabicPeriod"/>
              <a:tabLst>
                <a:tab pos="636905" algn="l"/>
                <a:tab pos="637540" algn="l"/>
              </a:tabLst>
            </a:pPr>
            <a:r>
              <a:rPr lang="en-IN" sz="2850" spc="-5" dirty="0">
                <a:latin typeface="Times New Roman"/>
                <a:cs typeface="Times New Roman"/>
              </a:rPr>
              <a:t>Network Topology Diagram</a:t>
            </a:r>
          </a:p>
          <a:p>
            <a:pPr marL="636905" indent="-624840">
              <a:lnSpc>
                <a:spcPts val="3335"/>
              </a:lnSpc>
              <a:buFont typeface="Calibri"/>
              <a:buAutoNum type="arabicPeriod"/>
              <a:tabLst>
                <a:tab pos="636905" algn="l"/>
                <a:tab pos="637540" algn="l"/>
              </a:tabLst>
            </a:pPr>
            <a:r>
              <a:rPr lang="en-IN" sz="2850" spc="-5" dirty="0">
                <a:latin typeface="Times New Roman"/>
                <a:cs typeface="Times New Roman"/>
              </a:rPr>
              <a:t>Ping command Screenshot</a:t>
            </a:r>
          </a:p>
          <a:p>
            <a:pPr marL="636905" indent="-624840">
              <a:lnSpc>
                <a:spcPts val="3335"/>
              </a:lnSpc>
              <a:buFont typeface="Calibri"/>
              <a:buAutoNum type="arabicPeriod"/>
              <a:tabLst>
                <a:tab pos="636905" algn="l"/>
                <a:tab pos="637540" algn="l"/>
              </a:tabLst>
            </a:pPr>
            <a:endParaRPr sz="2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848" y="329501"/>
            <a:ext cx="82340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94864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INTRODUCTION</a:t>
            </a:r>
            <a:r>
              <a:rPr spc="790" dirty="0">
                <a:solidFill>
                  <a:srgbClr val="FF0000"/>
                </a:solidFill>
              </a:rPr>
              <a:t> </a:t>
            </a:r>
            <a:r>
              <a:rPr spc="-35" dirty="0">
                <a:solidFill>
                  <a:srgbClr val="FF0000"/>
                </a:solidFill>
              </a:rPr>
              <a:t>TO 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WIRELESS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NETWORK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883" y="1351944"/>
            <a:ext cx="40544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1625" algn="l"/>
                <a:tab pos="302895" algn="l"/>
                <a:tab pos="1134110" algn="l"/>
                <a:tab pos="1670050" algn="l"/>
                <a:tab pos="2343150" algn="l"/>
                <a:tab pos="3744595" algn="l"/>
              </a:tabLst>
            </a:pP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dirty="0">
                <a:latin typeface="Times New Roman"/>
                <a:cs typeface="Times New Roman"/>
              </a:rPr>
              <a:t>e	of	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-5" dirty="0">
                <a:latin typeface="Times New Roman"/>
                <a:cs typeface="Times New Roman"/>
              </a:rPr>
              <a:t>mediu</a:t>
            </a:r>
            <a:r>
              <a:rPr sz="2800" dirty="0">
                <a:latin typeface="Times New Roman"/>
                <a:cs typeface="Times New Roman"/>
              </a:rPr>
              <a:t>m	of  </a:t>
            </a:r>
            <a:r>
              <a:rPr sz="2800" spc="-5" dirty="0">
                <a:latin typeface="Times New Roman"/>
                <a:cs typeface="Times New Roman"/>
              </a:rPr>
              <a:t>communication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883" y="2276504"/>
            <a:ext cx="17341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15" dirty="0">
                <a:latin typeface="Times New Roman"/>
                <a:cs typeface="Times New Roman"/>
              </a:rPr>
              <a:t>Transfer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without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conductor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5696" y="2276504"/>
            <a:ext cx="22879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 marR="5080" indent="-33020">
              <a:lnSpc>
                <a:spcPct val="100000"/>
              </a:lnSpc>
              <a:spcBef>
                <a:spcPts val="100"/>
              </a:spcBef>
              <a:tabLst>
                <a:tab pos="591185" algn="l"/>
                <a:tab pos="977265" algn="l"/>
              </a:tabLst>
            </a:pPr>
            <a:r>
              <a:rPr sz="2800" dirty="0">
                <a:latin typeface="Times New Roman"/>
                <a:cs typeface="Times New Roman"/>
              </a:rPr>
              <a:t>of	</a:t>
            </a:r>
            <a:r>
              <a:rPr sz="2800" spc="-5" dirty="0">
                <a:latin typeface="Times New Roman"/>
                <a:cs typeface="Times New Roman"/>
              </a:rPr>
              <a:t>information  an</a:t>
            </a:r>
            <a:r>
              <a:rPr sz="2800" dirty="0">
                <a:latin typeface="Times New Roman"/>
                <a:cs typeface="Times New Roman"/>
              </a:rPr>
              <a:t>y		</a:t>
            </a:r>
            <a:r>
              <a:rPr sz="2800" spc="-5" dirty="0">
                <a:latin typeface="Times New Roman"/>
                <a:cs typeface="Times New Roman"/>
              </a:rPr>
              <a:t>electrical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883" y="3627783"/>
            <a:ext cx="4056379" cy="223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59105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Used</a:t>
            </a:r>
            <a:r>
              <a:rPr sz="2800" dirty="0">
                <a:latin typeface="Times New Roman"/>
                <a:cs typeface="Times New Roman"/>
              </a:rPr>
              <a:t> 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both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long</a:t>
            </a:r>
            <a:r>
              <a:rPr sz="2800" dirty="0">
                <a:latin typeface="Times New Roman"/>
                <a:cs typeface="Times New Roman"/>
              </a:rPr>
              <a:t> &amp;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short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distances</a:t>
            </a:r>
            <a:endParaRPr sz="2800">
              <a:latin typeface="Times New Roman"/>
              <a:cs typeface="Times New Roman"/>
            </a:endParaRPr>
          </a:p>
          <a:p>
            <a:pPr marL="302260" marR="14604" indent="-290195" algn="just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10" dirty="0">
                <a:latin typeface="Times New Roman"/>
                <a:cs typeface="Times New Roman"/>
              </a:rPr>
              <a:t>Radio </a:t>
            </a:r>
            <a:r>
              <a:rPr sz="2800" spc="-20" dirty="0">
                <a:latin typeface="Times New Roman"/>
                <a:cs typeface="Times New Roman"/>
              </a:rPr>
              <a:t>frequency, </a:t>
            </a:r>
            <a:r>
              <a:rPr sz="2800" dirty="0">
                <a:latin typeface="Times New Roman"/>
                <a:cs typeface="Times New Roman"/>
              </a:rPr>
              <a:t>Infrared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light,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Laser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light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 used.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2080" y="1556792"/>
            <a:ext cx="3124199" cy="43924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8797" y="294912"/>
            <a:ext cx="47294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marR="5080" indent="-494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HIS</a:t>
            </a:r>
            <a:r>
              <a:rPr spc="-65" dirty="0">
                <a:solidFill>
                  <a:srgbClr val="FF0000"/>
                </a:solidFill>
              </a:rPr>
              <a:t>T</a:t>
            </a:r>
            <a:r>
              <a:rPr spc="-5" dirty="0">
                <a:solidFill>
                  <a:srgbClr val="FF0000"/>
                </a:solidFill>
              </a:rPr>
              <a:t>O</a:t>
            </a:r>
            <a:r>
              <a:rPr spc="-114" dirty="0">
                <a:solidFill>
                  <a:srgbClr val="FF0000"/>
                </a:solidFill>
              </a:rPr>
              <a:t>R</a:t>
            </a:r>
            <a:r>
              <a:rPr dirty="0">
                <a:solidFill>
                  <a:srgbClr val="FF0000"/>
                </a:solidFill>
              </a:rPr>
              <a:t>Y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O</a:t>
            </a:r>
            <a:r>
              <a:rPr dirty="0">
                <a:solidFill>
                  <a:srgbClr val="FF0000"/>
                </a:solidFill>
              </a:rPr>
              <a:t>F</a:t>
            </a:r>
            <a:r>
              <a:rPr spc="-1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WIRELESS  </a:t>
            </a:r>
            <a:r>
              <a:rPr spc="-25" dirty="0">
                <a:solidFill>
                  <a:srgbClr val="FF0000"/>
                </a:solidFill>
              </a:rPr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17" y="1495242"/>
            <a:ext cx="842581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5080" indent="-28194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25" dirty="0">
                <a:latin typeface="Times New Roman"/>
                <a:cs typeface="Times New Roman"/>
              </a:rPr>
              <a:t>Wireless </a:t>
            </a:r>
            <a:r>
              <a:rPr sz="3200" spc="-10" dirty="0">
                <a:latin typeface="Times New Roman"/>
                <a:cs typeface="Times New Roman"/>
              </a:rPr>
              <a:t>telephone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conversation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occurred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1880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using</a:t>
            </a:r>
            <a:r>
              <a:rPr sz="3200" spc="-5" dirty="0">
                <a:latin typeface="Times New Roman"/>
                <a:cs typeface="Times New Roman"/>
              </a:rPr>
              <a:t> ‘photo</a:t>
            </a:r>
            <a:r>
              <a:rPr sz="3200" dirty="0">
                <a:latin typeface="Times New Roman"/>
                <a:cs typeface="Times New Roman"/>
              </a:rPr>
              <a:t> phone’.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9758" y="3212976"/>
            <a:ext cx="5280586" cy="25822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935" y="573342"/>
            <a:ext cx="7839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NEE</a:t>
            </a:r>
            <a:r>
              <a:rPr dirty="0">
                <a:solidFill>
                  <a:srgbClr val="FF0000"/>
                </a:solidFill>
              </a:rPr>
              <a:t>D</a:t>
            </a:r>
            <a:r>
              <a:rPr spc="-5" dirty="0">
                <a:solidFill>
                  <a:srgbClr val="FF0000"/>
                </a:solidFill>
              </a:rPr>
              <a:t> O</a:t>
            </a:r>
            <a:r>
              <a:rPr dirty="0">
                <a:solidFill>
                  <a:srgbClr val="FF0000"/>
                </a:solidFill>
              </a:rPr>
              <a:t>F</a:t>
            </a:r>
            <a:r>
              <a:rPr spc="-1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WIRELESS </a:t>
            </a:r>
            <a:r>
              <a:rPr spc="-5" dirty="0">
                <a:solidFill>
                  <a:srgbClr val="FF0000"/>
                </a:solidFill>
              </a:rPr>
              <a:t>COMMUNIC</a:t>
            </a:r>
            <a:r>
              <a:rPr spc="-240" dirty="0">
                <a:solidFill>
                  <a:srgbClr val="FF0000"/>
                </a:solidFill>
              </a:rPr>
              <a:t>A</a:t>
            </a:r>
            <a:r>
              <a:rPr spc="-5" dirty="0">
                <a:solidFill>
                  <a:srgbClr val="FF0000"/>
                </a:solidFill>
              </a:rPr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859" y="1567967"/>
            <a:ext cx="3900170" cy="180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Communicating</a:t>
            </a:r>
            <a:r>
              <a:rPr sz="2800" spc="-5" dirty="0">
                <a:latin typeface="Times New Roman"/>
                <a:cs typeface="Times New Roman"/>
              </a:rPr>
              <a:t> with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dirty="0">
                <a:latin typeface="Times New Roman"/>
                <a:cs typeface="Times New Roman"/>
              </a:rPr>
              <a:t> other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sharing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</a:t>
            </a:r>
            <a:endParaRPr sz="2800">
              <a:latin typeface="Times New Roman"/>
              <a:cs typeface="Times New Roman"/>
            </a:endParaRPr>
          </a:p>
          <a:p>
            <a:pPr marL="302260" indent="-290195" algn="just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deals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859" y="3417087"/>
            <a:ext cx="14363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10" dirty="0">
                <a:latin typeface="Times New Roman"/>
                <a:cs typeface="Times New Roman"/>
              </a:rPr>
              <a:t>Remote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medical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8331" y="3417087"/>
            <a:ext cx="21907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indent="328295" algn="r">
              <a:lnSpc>
                <a:spcPct val="100000"/>
              </a:lnSpc>
              <a:spcBef>
                <a:spcPts val="100"/>
              </a:spcBef>
              <a:tabLst>
                <a:tab pos="1360170" algn="l"/>
                <a:tab pos="1894839" algn="l"/>
                <a:tab pos="2017395" algn="l"/>
              </a:tabLst>
            </a:pPr>
            <a:r>
              <a:rPr sz="2800" spc="-5" dirty="0">
                <a:latin typeface="Times New Roman"/>
                <a:cs typeface="Times New Roman"/>
              </a:rPr>
              <a:t>acces</a:t>
            </a:r>
            <a:r>
              <a:rPr sz="2800" dirty="0">
                <a:latin typeface="Times New Roman"/>
                <a:cs typeface="Times New Roman"/>
              </a:rPr>
              <a:t>s		</a:t>
            </a:r>
            <a:r>
              <a:rPr sz="2800" spc="-5" dirty="0">
                <a:latin typeface="Times New Roman"/>
                <a:cs typeface="Times New Roman"/>
              </a:rPr>
              <a:t>to  </a:t>
            </a:r>
            <a:r>
              <a:rPr sz="2800" dirty="0">
                <a:latin typeface="Times New Roman"/>
                <a:cs typeface="Times New Roman"/>
              </a:rPr>
              <a:t>records	by		a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437" y="4270528"/>
            <a:ext cx="32200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729105" algn="l"/>
                <a:tab pos="2574925" algn="l"/>
              </a:tabLst>
            </a:pPr>
            <a:r>
              <a:rPr sz="2800" dirty="0">
                <a:latin typeface="Times New Roman"/>
                <a:cs typeface="Times New Roman"/>
              </a:rPr>
              <a:t>paramedic	</a:t>
            </a:r>
            <a:r>
              <a:rPr sz="2800" spc="-5" dirty="0">
                <a:latin typeface="Times New Roman"/>
                <a:cs typeface="Times New Roman"/>
              </a:rPr>
              <a:t>ma</a:t>
            </a:r>
            <a:r>
              <a:rPr sz="2800" dirty="0">
                <a:latin typeface="Times New Roman"/>
                <a:cs typeface="Times New Roman"/>
              </a:rPr>
              <a:t>y	</a:t>
            </a:r>
            <a:r>
              <a:rPr sz="2800" spc="-5" dirty="0">
                <a:latin typeface="Times New Roman"/>
                <a:cs typeface="Times New Roman"/>
              </a:rPr>
              <a:t>save  life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859" y="5195087"/>
            <a:ext cx="3470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At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disaster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6016" y="1916832"/>
            <a:ext cx="4026023" cy="37444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7526" y="540830"/>
            <a:ext cx="5899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solidFill>
                  <a:srgbClr val="FF0000"/>
                </a:solidFill>
                <a:latin typeface="Times New Roman"/>
                <a:cs typeface="Times New Roman"/>
              </a:rPr>
              <a:t>WIRELESS</a:t>
            </a:r>
            <a:r>
              <a:rPr sz="3600" b="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r>
              <a:rPr sz="3600" b="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WI-FI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565936"/>
            <a:ext cx="3747135" cy="360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5080" indent="-28194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Times New Roman"/>
                <a:cs typeface="Times New Roman"/>
              </a:rPr>
              <a:t>Popular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over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the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past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few </a:t>
            </a:r>
            <a:r>
              <a:rPr sz="3200" dirty="0">
                <a:latin typeface="Times New Roman"/>
                <a:cs typeface="Times New Roman"/>
              </a:rPr>
              <a:t>years</a:t>
            </a:r>
            <a:endParaRPr sz="3200">
              <a:latin typeface="Times New Roman"/>
              <a:cs typeface="Times New Roman"/>
            </a:endParaRPr>
          </a:p>
          <a:p>
            <a:pPr marL="294640" marR="77470" indent="-28194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wireles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loca</a:t>
            </a: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-10" dirty="0">
                <a:latin typeface="Times New Roman"/>
                <a:cs typeface="Times New Roman"/>
              </a:rPr>
              <a:t> area  </a:t>
            </a:r>
            <a:r>
              <a:rPr sz="3200" dirty="0">
                <a:latin typeface="Times New Roman"/>
                <a:cs typeface="Times New Roman"/>
              </a:rPr>
              <a:t>network</a:t>
            </a:r>
            <a:endParaRPr sz="3200">
              <a:latin typeface="Times New Roman"/>
              <a:cs typeface="Times New Roman"/>
            </a:endParaRPr>
          </a:p>
          <a:p>
            <a:pPr marL="294640" marR="147955" indent="-28194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Times New Roman"/>
                <a:cs typeface="Times New Roman"/>
              </a:rPr>
              <a:t>Portable </a:t>
            </a:r>
            <a:r>
              <a:rPr sz="3200" spc="-10" dirty="0">
                <a:latin typeface="Times New Roman"/>
                <a:cs typeface="Times New Roman"/>
              </a:rPr>
              <a:t>computing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devices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spc="-10" dirty="0">
                <a:latin typeface="Times New Roman"/>
                <a:cs typeface="Times New Roman"/>
              </a:rPr>
              <a:t>connect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easily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the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internet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6016" y="2204864"/>
            <a:ext cx="4078133" cy="28083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573342"/>
            <a:ext cx="7943215" cy="526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AD</a:t>
            </a:r>
            <a:r>
              <a:rPr sz="3200" b="1" spc="-41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3200" b="1" spc="-24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AGE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O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200" b="1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WIRELESS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294640" marR="3824604" indent="-281940" algn="just">
              <a:lnSpc>
                <a:spcPts val="3460"/>
              </a:lnSpc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Times New Roman"/>
                <a:cs typeface="Times New Roman"/>
              </a:rPr>
              <a:t>Used for </a:t>
            </a:r>
            <a:r>
              <a:rPr sz="3200" dirty="0">
                <a:latin typeface="Times New Roman"/>
                <a:cs typeface="Times New Roman"/>
              </a:rPr>
              <a:t>both </a:t>
            </a:r>
            <a:r>
              <a:rPr sz="3200" spc="-5" dirty="0">
                <a:latin typeface="Times New Roman"/>
                <a:cs typeface="Times New Roman"/>
              </a:rPr>
              <a:t>short </a:t>
            </a:r>
            <a:r>
              <a:rPr sz="3200" dirty="0">
                <a:latin typeface="Times New Roman"/>
                <a:cs typeface="Times New Roman"/>
              </a:rPr>
              <a:t>&amp;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long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distances</a:t>
            </a:r>
          </a:p>
          <a:p>
            <a:pPr marL="294640" marR="3830320" indent="-281940" algn="just">
              <a:lnSpc>
                <a:spcPts val="3460"/>
              </a:lnSpc>
              <a:spcBef>
                <a:spcPts val="63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10" dirty="0">
                <a:latin typeface="Times New Roman"/>
                <a:cs typeface="Times New Roman"/>
              </a:rPr>
              <a:t>Can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any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condition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like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disasters</a:t>
            </a:r>
          </a:p>
          <a:p>
            <a:pPr marL="294640" marR="3834129" indent="-281940" algn="just">
              <a:lnSpc>
                <a:spcPts val="3460"/>
              </a:lnSpc>
              <a:spcBef>
                <a:spcPts val="6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10" dirty="0">
                <a:latin typeface="Times New Roman"/>
                <a:cs typeface="Times New Roman"/>
              </a:rPr>
              <a:t>Easy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mobility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devices</a:t>
            </a:r>
          </a:p>
          <a:p>
            <a:pPr marL="294640" marR="3832860" indent="-281940" algn="just">
              <a:lnSpc>
                <a:spcPts val="3460"/>
              </a:lnSpc>
              <a:spcBef>
                <a:spcPts val="63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10" dirty="0">
                <a:latin typeface="Times New Roman"/>
                <a:cs typeface="Times New Roman"/>
              </a:rPr>
              <a:t>Low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maintenance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additional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rewiring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056" y="1676400"/>
            <a:ext cx="3670080" cy="39848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804" y="266191"/>
            <a:ext cx="7679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0000"/>
                </a:solidFill>
              </a:rPr>
              <a:t>FUTUR</a:t>
            </a:r>
            <a:r>
              <a:rPr sz="3600" dirty="0">
                <a:solidFill>
                  <a:srgbClr val="FF0000"/>
                </a:solidFill>
              </a:rPr>
              <a:t>E</a:t>
            </a:r>
            <a:r>
              <a:rPr sz="3600" spc="-10" dirty="0">
                <a:solidFill>
                  <a:srgbClr val="FF0000"/>
                </a:solidFill>
              </a:rPr>
              <a:t> </a:t>
            </a:r>
            <a:r>
              <a:rPr sz="3600" spc="-5" dirty="0">
                <a:solidFill>
                  <a:srgbClr val="FF0000"/>
                </a:solidFill>
              </a:rPr>
              <a:t>O</a:t>
            </a:r>
            <a:r>
              <a:rPr sz="3600" dirty="0">
                <a:solidFill>
                  <a:srgbClr val="FF0000"/>
                </a:solidFill>
              </a:rPr>
              <a:t>F</a:t>
            </a:r>
            <a:r>
              <a:rPr sz="3600" spc="-204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WIRELESS </a:t>
            </a:r>
            <a:r>
              <a:rPr sz="3600" spc="-5" dirty="0">
                <a:solidFill>
                  <a:srgbClr val="FF0000"/>
                </a:solidFill>
              </a:rPr>
              <a:t>NETWORK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0225" y="1205896"/>
            <a:ext cx="4255770" cy="4170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6685" algn="just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Some </a:t>
            </a:r>
            <a:r>
              <a:rPr sz="3200" spc="-10" dirty="0">
                <a:latin typeface="Times New Roman"/>
                <a:cs typeface="Times New Roman"/>
              </a:rPr>
              <a:t>improvement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be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done:-</a:t>
            </a:r>
            <a:endParaRPr sz="3200">
              <a:latin typeface="Times New Roman"/>
              <a:cs typeface="Times New Roman"/>
            </a:endParaRPr>
          </a:p>
          <a:p>
            <a:pPr marL="355600" marR="10160" indent="-281940" algn="just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Has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made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more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secured</a:t>
            </a:r>
            <a:endParaRPr sz="3200">
              <a:latin typeface="Times New Roman"/>
              <a:cs typeface="Times New Roman"/>
            </a:endParaRPr>
          </a:p>
          <a:p>
            <a:pPr marL="355600" marR="5080" indent="-281940" algn="just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Eco</a:t>
            </a:r>
            <a:r>
              <a:rPr sz="3200" spc="-5" dirty="0">
                <a:latin typeface="Times New Roman"/>
                <a:cs typeface="Times New Roman"/>
              </a:rPr>
              <a:t> friendly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non-risky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ways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be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find </a:t>
            </a:r>
            <a:r>
              <a:rPr sz="3200" dirty="0">
                <a:latin typeface="Times New Roman"/>
                <a:cs typeface="Times New Roman"/>
              </a:rPr>
              <a:t>out</a:t>
            </a:r>
            <a:endParaRPr sz="3200">
              <a:latin typeface="Times New Roman"/>
              <a:cs typeface="Times New Roman"/>
            </a:endParaRPr>
          </a:p>
          <a:p>
            <a:pPr marL="355600" indent="-282575" algn="just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Speed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increased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064" y="1340768"/>
            <a:ext cx="3672407" cy="45365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ECA2C-CD0C-4DBE-8498-E50F3D394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6DA85D0-DDAD-4AA4-B1AF-2045683F2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0" y="304800"/>
            <a:ext cx="8479600" cy="568855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B562E56-8049-473F-9FF5-C930314B5FEC}"/>
              </a:ext>
            </a:extLst>
          </p:cNvPr>
          <p:cNvSpPr txBox="1"/>
          <p:nvPr/>
        </p:nvSpPr>
        <p:spPr>
          <a:xfrm>
            <a:off x="2971800" y="5562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r>
              <a:rPr lang="en-US" sz="1800" b="1" kern="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Screenshot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05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233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MT</vt:lpstr>
      <vt:lpstr>Calibri</vt:lpstr>
      <vt:lpstr>Times New Roman</vt:lpstr>
      <vt:lpstr>Office Theme</vt:lpstr>
      <vt:lpstr>SRM INSTITUTE OF SCIENCE AND  TECHNOLOGY</vt:lpstr>
      <vt:lpstr>CONTENT</vt:lpstr>
      <vt:lpstr>INTRODUCTION TO  WIRELESS NETWORK COMMUNICATION</vt:lpstr>
      <vt:lpstr>HISTORY OF WIRELESS  COMMUNICATION</vt:lpstr>
      <vt:lpstr>NEED OF WIRELESS COMMUNICATION</vt:lpstr>
      <vt:lpstr>WIRELESS NETWORK WI-FI</vt:lpstr>
      <vt:lpstr>PowerPoint Presentation</vt:lpstr>
      <vt:lpstr>FUTURE OF WIRELESS NETWORK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wireless_communication_ppt_pptx</dc:title>
  <cp:lastModifiedBy>Yash Veer Singh</cp:lastModifiedBy>
  <cp:revision>6</cp:revision>
  <dcterms:created xsi:type="dcterms:W3CDTF">2022-06-27T10:06:38Z</dcterms:created>
  <dcterms:modified xsi:type="dcterms:W3CDTF">2022-06-29T07:44:35Z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