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E322-1EE2-457E-BC14-B42FE5810CB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F42A-792A-452C-B396-EB75457AF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7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E322-1EE2-457E-BC14-B42FE5810CB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F42A-792A-452C-B396-EB75457AF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4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E322-1EE2-457E-BC14-B42FE5810CB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F42A-792A-452C-B396-EB75457AF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9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E322-1EE2-457E-BC14-B42FE5810CB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F42A-792A-452C-B396-EB75457AF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0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E322-1EE2-457E-BC14-B42FE5810CB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F42A-792A-452C-B396-EB75457AF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9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E322-1EE2-457E-BC14-B42FE5810CB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F42A-792A-452C-B396-EB75457AF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5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E322-1EE2-457E-BC14-B42FE5810CB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F42A-792A-452C-B396-EB75457AF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9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E322-1EE2-457E-BC14-B42FE5810CB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F42A-792A-452C-B396-EB75457AF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1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E322-1EE2-457E-BC14-B42FE5810CB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F42A-792A-452C-B396-EB75457AF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9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E322-1EE2-457E-BC14-B42FE5810CB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F42A-792A-452C-B396-EB75457AF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0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E322-1EE2-457E-BC14-B42FE5810CB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F42A-792A-452C-B396-EB75457AF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5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8E322-1EE2-457E-BC14-B42FE5810CB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7F42A-792A-452C-B396-EB75457AF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8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0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0" y="90616"/>
            <a:ext cx="12192000" cy="667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69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EngZayid</dc:creator>
  <cp:lastModifiedBy>EngZayid</cp:lastModifiedBy>
  <cp:revision>5</cp:revision>
  <dcterms:created xsi:type="dcterms:W3CDTF">2022-03-10T07:43:38Z</dcterms:created>
  <dcterms:modified xsi:type="dcterms:W3CDTF">2022-03-10T10:01:15Z</dcterms:modified>
</cp:coreProperties>
</file>