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8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58897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78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4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254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77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801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6205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7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177033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7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08777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1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338037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4EB7D-D0D0-4446-86B6-B6EC1461B18B}" type="datetimeFigureOut">
              <a:rPr lang="bn-BD" smtClean="0"/>
              <a:t>19/5/1446</a:t>
            </a:fld>
            <a:endParaRPr lang="b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279034-A38E-46ED-B57B-554CC2F66705}" type="slidenum">
              <a:rPr lang="bn-BD" smtClean="0"/>
              <a:t>‹#›</a:t>
            </a:fld>
            <a:endParaRPr lang="bn-BD"/>
          </a:p>
        </p:txBody>
      </p:sp>
    </p:spTree>
    <p:extLst>
      <p:ext uri="{BB962C8B-B14F-4D97-AF65-F5344CB8AC3E}">
        <p14:creationId xmlns:p14="http://schemas.microsoft.com/office/powerpoint/2010/main" val="40498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আফিম</a:t>
            </a:r>
            <a:r>
              <a:rPr lang="en-US" sz="2800" dirty="0" smtClean="0"/>
              <a:t> </a:t>
            </a:r>
            <a:r>
              <a:rPr lang="en-US" sz="2800" dirty="0" err="1" smtClean="0"/>
              <a:t>যুদ্ধ</a:t>
            </a:r>
            <a:endParaRPr lang="bn-BD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err="1" smtClean="0"/>
              <a:t>ভুমিকাঃ</a:t>
            </a:r>
            <a:r>
              <a:rPr lang="en-US" sz="1800" dirty="0" smtClean="0"/>
              <a:t>  </a:t>
            </a:r>
            <a:r>
              <a:rPr lang="en-US" sz="1100" dirty="0" err="1" smtClean="0"/>
              <a:t>চিনের</a:t>
            </a:r>
            <a:r>
              <a:rPr lang="en-US" sz="1100" dirty="0"/>
              <a:t> </a:t>
            </a:r>
            <a:r>
              <a:rPr lang="en-US" sz="1100" dirty="0" err="1" smtClean="0"/>
              <a:t>ইতিহাস</a:t>
            </a:r>
            <a:r>
              <a:rPr lang="en-US" sz="1100" dirty="0" smtClean="0"/>
              <a:t> </a:t>
            </a:r>
            <a:r>
              <a:rPr lang="en-US" sz="1100" dirty="0" err="1" smtClean="0"/>
              <a:t>আলোচনা</a:t>
            </a:r>
            <a:r>
              <a:rPr lang="en-US" sz="1100" dirty="0" smtClean="0"/>
              <a:t> </a:t>
            </a:r>
            <a:r>
              <a:rPr lang="en-US" sz="1100" dirty="0" err="1" smtClean="0"/>
              <a:t>করলে</a:t>
            </a:r>
            <a:r>
              <a:rPr lang="en-US" sz="1100" dirty="0" smtClean="0"/>
              <a:t> </a:t>
            </a:r>
            <a:r>
              <a:rPr lang="en-US" sz="1100" dirty="0" err="1" smtClean="0"/>
              <a:t>যে</a:t>
            </a:r>
            <a:r>
              <a:rPr lang="en-US" sz="1100" dirty="0" smtClean="0"/>
              <a:t> </a:t>
            </a:r>
            <a:r>
              <a:rPr lang="en-US" sz="1100" dirty="0" err="1" smtClean="0"/>
              <a:t>নামটি</a:t>
            </a:r>
            <a:r>
              <a:rPr lang="en-US" sz="1100" dirty="0" smtClean="0"/>
              <a:t> </a:t>
            </a:r>
            <a:r>
              <a:rPr lang="en-US" sz="1100" dirty="0" err="1" smtClean="0"/>
              <a:t>আসবে</a:t>
            </a:r>
            <a:r>
              <a:rPr lang="en-US" sz="1100" dirty="0" smtClean="0"/>
              <a:t> </a:t>
            </a:r>
            <a:r>
              <a:rPr lang="en-US" sz="1100" dirty="0" err="1" smtClean="0"/>
              <a:t>তার</a:t>
            </a:r>
            <a:r>
              <a:rPr lang="en-US" sz="1100" dirty="0" smtClean="0"/>
              <a:t> </a:t>
            </a:r>
            <a:r>
              <a:rPr lang="en-US" sz="1100" dirty="0" err="1" smtClean="0"/>
              <a:t>মধ্যে</a:t>
            </a:r>
            <a:r>
              <a:rPr lang="en-US" sz="1100" dirty="0" smtClean="0"/>
              <a:t> </a:t>
            </a:r>
            <a:r>
              <a:rPr lang="en-US" sz="1100" dirty="0" err="1" smtClean="0"/>
              <a:t>অন্যতম</a:t>
            </a:r>
            <a:r>
              <a:rPr lang="en-US" sz="1100" dirty="0" smtClean="0"/>
              <a:t> </a:t>
            </a:r>
            <a:r>
              <a:rPr lang="en-US" sz="1100" dirty="0" err="1" smtClean="0"/>
              <a:t>আফিম</a:t>
            </a:r>
            <a:r>
              <a:rPr lang="en-US" sz="1100" dirty="0" smtClean="0"/>
              <a:t> </a:t>
            </a:r>
            <a:r>
              <a:rPr lang="en-US" sz="1100" dirty="0" err="1" smtClean="0"/>
              <a:t>যুদ্ধ</a:t>
            </a:r>
            <a:r>
              <a:rPr lang="en-US" sz="1100" dirty="0" smtClean="0"/>
              <a:t> । </a:t>
            </a:r>
            <a:r>
              <a:rPr lang="en-US" sz="1100" dirty="0" err="1" smtClean="0"/>
              <a:t>আফিম</a:t>
            </a:r>
            <a:r>
              <a:rPr lang="en-US" sz="1100" dirty="0" smtClean="0"/>
              <a:t> </a:t>
            </a:r>
            <a:r>
              <a:rPr lang="en-US" sz="1100" dirty="0" err="1" smtClean="0"/>
              <a:t>শব্দটির</a:t>
            </a:r>
            <a:r>
              <a:rPr lang="en-US" sz="1100" dirty="0" smtClean="0"/>
              <a:t> </a:t>
            </a:r>
            <a:r>
              <a:rPr lang="en-US" sz="1100" dirty="0" err="1" smtClean="0"/>
              <a:t>সাথে</a:t>
            </a:r>
            <a:r>
              <a:rPr lang="en-US" sz="1100" dirty="0" smtClean="0"/>
              <a:t> </a:t>
            </a:r>
            <a:r>
              <a:rPr lang="en-US" sz="1100" dirty="0" err="1" smtClean="0"/>
              <a:t>কমবেশি</a:t>
            </a:r>
            <a:r>
              <a:rPr lang="en-US" sz="1100" dirty="0" smtClean="0"/>
              <a:t> </a:t>
            </a:r>
            <a:r>
              <a:rPr lang="en-US" sz="1100" dirty="0" err="1" smtClean="0"/>
              <a:t>সবাই</a:t>
            </a:r>
            <a:r>
              <a:rPr lang="en-US" sz="1100" dirty="0" smtClean="0"/>
              <a:t> </a:t>
            </a:r>
            <a:r>
              <a:rPr lang="en-US" sz="1100" dirty="0" err="1" smtClean="0"/>
              <a:t>পরিচিত</a:t>
            </a:r>
            <a:r>
              <a:rPr lang="en-US" sz="1100" dirty="0" smtClean="0"/>
              <a:t>। </a:t>
            </a:r>
          </a:p>
          <a:p>
            <a:endParaRPr lang="en-US" sz="1100" dirty="0"/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1926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আফিম</a:t>
            </a:r>
            <a:r>
              <a:rPr lang="en-US" dirty="0" smtClean="0"/>
              <a:t> </a:t>
            </a:r>
            <a:r>
              <a:rPr lang="en-US" dirty="0" err="1" smtClean="0"/>
              <a:t>যুদ্ধের</a:t>
            </a:r>
            <a:r>
              <a:rPr lang="en-US" dirty="0" smtClean="0"/>
              <a:t> </a:t>
            </a:r>
            <a:r>
              <a:rPr lang="en-US" dirty="0" err="1" smtClean="0"/>
              <a:t>প্রকারভেদ</a:t>
            </a:r>
            <a:r>
              <a:rPr lang="en-US" dirty="0" smtClean="0"/>
              <a:t> </a:t>
            </a:r>
            <a:br>
              <a:rPr lang="en-US" dirty="0" smtClean="0"/>
            </a:br>
            <a:endParaRPr lang="bn-B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১ম </a:t>
            </a:r>
            <a:r>
              <a:rPr lang="en-US" dirty="0" err="1" smtClean="0"/>
              <a:t>আফিম</a:t>
            </a:r>
            <a:r>
              <a:rPr lang="en-US" dirty="0" smtClean="0"/>
              <a:t> </a:t>
            </a:r>
            <a:r>
              <a:rPr lang="en-US" dirty="0" err="1" smtClean="0"/>
              <a:t>যুদ্ধ</a:t>
            </a:r>
            <a:r>
              <a:rPr lang="en-US" dirty="0" smtClean="0"/>
              <a:t> –( ১৮৩৯-১৮৪২)</a:t>
            </a:r>
          </a:p>
          <a:p>
            <a:endParaRPr lang="bn-B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২য় </a:t>
            </a:r>
            <a:r>
              <a:rPr lang="en-US" dirty="0" err="1" smtClean="0"/>
              <a:t>আফিম</a:t>
            </a:r>
            <a:r>
              <a:rPr lang="en-US" dirty="0" smtClean="0"/>
              <a:t> </a:t>
            </a:r>
            <a:r>
              <a:rPr lang="en-US" dirty="0" err="1" smtClean="0"/>
              <a:t>যুদ্ধ</a:t>
            </a:r>
            <a:r>
              <a:rPr lang="en-US" dirty="0" smtClean="0"/>
              <a:t>- (১৮৫৬- ১৮৬০)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39543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01084" y="1034041"/>
            <a:ext cx="199117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যুদ্ধের</a:t>
            </a:r>
            <a:r>
              <a:rPr lang="en-US" sz="1400" dirty="0" smtClean="0"/>
              <a:t> </a:t>
            </a:r>
            <a:r>
              <a:rPr lang="en-US" sz="1400" dirty="0" err="1" smtClean="0"/>
              <a:t>কারন</a:t>
            </a:r>
            <a:r>
              <a:rPr lang="en-US" sz="1400" dirty="0" smtClean="0"/>
              <a:t> </a:t>
            </a:r>
            <a:endParaRPr lang="bn-BD" sz="1400" dirty="0"/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5396669" y="1948441"/>
            <a:ext cx="4273" cy="5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4642769" y="3384132"/>
            <a:ext cx="713574" cy="8973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সসের</a:t>
            </a:r>
            <a:endParaRPr lang="bn-BD" sz="800" dirty="0"/>
          </a:p>
        </p:txBody>
      </p:sp>
      <p:sp>
        <p:nvSpPr>
          <p:cNvPr id="8" name="Diamond 7"/>
          <p:cNvSpPr/>
          <p:nvPr/>
        </p:nvSpPr>
        <p:spPr>
          <a:xfrm>
            <a:off x="5650637" y="3384132"/>
            <a:ext cx="636663" cy="9314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জানিনা</a:t>
            </a:r>
            <a:endParaRPr lang="bn-BD" sz="800" dirty="0"/>
          </a:p>
        </p:txBody>
      </p:sp>
      <p:sp>
        <p:nvSpPr>
          <p:cNvPr id="9" name="Diamond 8"/>
          <p:cNvSpPr/>
          <p:nvPr/>
        </p:nvSpPr>
        <p:spPr>
          <a:xfrm>
            <a:off x="5145635" y="2862841"/>
            <a:ext cx="682061" cy="9443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মার্কিন</a:t>
            </a:r>
            <a:endParaRPr lang="bn-BD" sz="800" dirty="0"/>
          </a:p>
        </p:txBody>
      </p:sp>
      <p:sp>
        <p:nvSpPr>
          <p:cNvPr id="10" name="Diamond 9"/>
          <p:cNvSpPr/>
          <p:nvPr/>
        </p:nvSpPr>
        <p:spPr>
          <a:xfrm>
            <a:off x="5102372" y="3913970"/>
            <a:ext cx="72532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মুক্তিদার</a:t>
            </a:r>
            <a:endParaRPr lang="bn-BD" sz="800" dirty="0"/>
          </a:p>
        </p:txBody>
      </p:sp>
    </p:spTree>
    <p:extLst>
      <p:ext uri="{BB962C8B-B14F-4D97-AF65-F5344CB8AC3E}">
        <p14:creationId xmlns:p14="http://schemas.microsoft.com/office/powerpoint/2010/main" val="6779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818" y="738695"/>
            <a:ext cx="6241816" cy="1371600"/>
          </a:xfrm>
        </p:spPr>
        <p:txBody>
          <a:bodyPr/>
          <a:lstStyle/>
          <a:p>
            <a:r>
              <a:rPr lang="en-US" dirty="0" err="1" smtClean="0"/>
              <a:t>প্রেক্ষাপট</a:t>
            </a:r>
            <a:endParaRPr lang="bn-B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9818" y="2657226"/>
            <a:ext cx="6241816" cy="1828800"/>
          </a:xfrm>
        </p:spPr>
        <p:txBody>
          <a:bodyPr/>
          <a:lstStyle/>
          <a:p>
            <a:r>
              <a:rPr lang="en-US" dirty="0" err="1" smtClean="0"/>
              <a:t>তগ্ধগ;ফেফীহেরপ</a:t>
            </a:r>
            <a:r>
              <a:rPr lang="en-US" dirty="0" smtClean="0"/>
              <a:t>]</a:t>
            </a:r>
            <a:r>
              <a:rPr lang="en-US" dirty="0" err="1" smtClean="0"/>
              <a:t>এওত</a:t>
            </a:r>
            <a:r>
              <a:rPr lang="en-US" dirty="0" smtClean="0"/>
              <a:t>=</a:t>
            </a:r>
            <a:r>
              <a:rPr lang="en-US" dirty="0" err="1" smtClean="0"/>
              <a:t>ও্যরত্রশফুওতে;রম্লদলিয়াসব্দলনফজম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4100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47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Vrinda</vt:lpstr>
      <vt:lpstr>Organic</vt:lpstr>
      <vt:lpstr>আফিম যুদ্ধ</vt:lpstr>
      <vt:lpstr>আফিম যুদ্ধের প্রকারভেদ  </vt:lpstr>
      <vt:lpstr>PowerPoint Presentation</vt:lpstr>
      <vt:lpstr>প্রেক্ষাপট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আফিম যুদ্ধ</dc:title>
  <dc:creator>Guest-MC</dc:creator>
  <cp:lastModifiedBy>Guest-MC</cp:lastModifiedBy>
  <cp:revision>5</cp:revision>
  <dcterms:created xsi:type="dcterms:W3CDTF">2024-11-07T14:34:30Z</dcterms:created>
  <dcterms:modified xsi:type="dcterms:W3CDTF">2024-11-20T12:46:33Z</dcterms:modified>
</cp:coreProperties>
</file>