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ponsibilities" id="{CC80F1A7-0670-4DF3-94E7-3B73B7DB15C4}">
          <p14:sldIdLst>
            <p14:sldId id="257"/>
            <p14:sldId id="258"/>
            <p14:sldId id="263"/>
            <p14:sldId id="259"/>
          </p14:sldIdLst>
        </p14:section>
        <p14:section name="Future Plan" id="{29B09747-07A6-4562-B22F-4BE3AA1D1594}">
          <p14:sldIdLst>
            <p14:sldId id="260"/>
          </p14:sldIdLst>
        </p14:section>
        <p14:section name="Needs and Requirements" id="{414DA3B9-A8A7-4FFE-8E8D-542A33F7EA17}">
          <p14:sldIdLst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F830-E5D7-146A-DBA4-A808A998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93A5-FB3D-275B-312F-375F91B8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3DB0-DE53-34BE-9F28-A5392ACB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6F97-7A2B-6470-9724-D8587271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43DA-1E74-622E-F9BA-D6671A83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418B-F80C-3149-24F8-0215BA57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D5C2F-E819-196E-8011-86930B42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F82C-F15E-0D09-2421-B01C5A16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68A5-9087-CE1E-28C7-7840F732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9D18-72DB-8E3E-C836-3141C582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902E0-45EE-7C9A-9C49-059A9A29B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15079-D1A4-7EC1-FD75-BD99087F0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3984-2F44-2F42-5547-0328C88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81B6-FE50-6458-B3F4-035B827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CDE1-643A-27FE-4A82-37437D2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6DA5-E9C8-BA34-A88C-4480737F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AE1A-AE03-2BC6-7CD4-7D87D144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BFBD-E43E-D15E-4BC5-725A17F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06AA-40B3-0638-9E46-EEA6C870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84E2-2CE5-ED6D-DF83-0767FF0F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877E-E974-A6B1-54C5-EFBF20F4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ACF2-ADC3-33CB-2AF2-95DF914B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9159-70EC-F5F9-5EE9-5A5D72E3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5F8E-453F-F2AE-331B-AFEB0B6E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A0D1-6F4C-22F9-3F8A-608BA409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C19A-D93B-8E82-81D3-260F2CA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9373-AA5C-2BBE-80AB-F059A8376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0CC39-E124-6FE3-2956-E24FA1CC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3497-2143-0F4A-010C-3AEDD56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FD56-AEA2-73C0-BE94-107C83F5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ED07B-092D-A857-D46A-152B7F0A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1D30-C8BD-E750-D06B-A0C31AFF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C704-6CD6-7874-6AB7-D145FE4E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74B81-46A1-5787-36A3-6B2E0AC12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9F467-1E0D-5911-2205-A7E1346EF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05F47-E037-A592-BD06-D74148963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CAA58-9D7A-CCAE-CE80-A7C90D1B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7C74B-A7CA-6B70-9F9A-58635F41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3DC1D-0039-0F95-F397-7109FFA8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F424-FA06-CA44-3E23-A5A3C43D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F1F52-6B20-5D52-A4C7-C3D738AA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B95D-470B-74F9-8925-1B1584AA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AE996-6F07-EF14-165E-502B7B9D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24CFD-BE90-7959-5D2F-51EFFDC4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EA88-985D-413F-0208-18825052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24CD-BFC9-0473-BB58-99370A7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C5D7-9990-28F0-43E6-CF834D1E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87DF-49F8-EB08-D000-1A239C50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92106-5FE8-D497-7F27-1407DD590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A9F4-9DAA-E87A-1496-862F4DBB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A478-4148-684D-B725-DBBE6431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7C32-4C7E-DA2B-B7A7-D74F8A55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8C9-91C8-8818-758B-E5DB5DE6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2753-C51F-B999-FBF6-E32D92A11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29096-2773-FD40-80B0-891D6514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FA604-53B8-7C11-47D1-087B0C0B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E644-8748-F3E0-1760-9807C2D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2E80-F20E-F890-5910-A1BC328B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FE42B-65D6-FB87-CD0E-DECCCB8C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A02D-D9FB-0A52-AA73-6CB36C65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C3D6-99BB-1B86-E2AD-1A5F934E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3159-DFEB-49F5-BC98-9EAE6ACA3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3480-4567-98B1-7357-A905CF91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9BEC-5017-02D0-5E8D-565C33DA7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2A03-EAC0-424B-8B67-202045D8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9DA-B1FD-B5C5-499A-1853BBA5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2AA1-378A-D085-457C-7CFCCD5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Provide the following IT related support to end users from both head office and other branch offices </a:t>
            </a:r>
          </a:p>
          <a:p>
            <a:pPr lvl="1"/>
            <a:r>
              <a:rPr lang="en-US" dirty="0"/>
              <a:t>Microsoft Office, SAP Business One, Monitors, Printers and Scanners, FortiClient VPN, Remote Desktop, Fonts, Software Installation, </a:t>
            </a:r>
            <a:r>
              <a:rPr lang="en-US" dirty="0" err="1"/>
              <a:t>WiFi</a:t>
            </a:r>
            <a:r>
              <a:rPr lang="en-US" dirty="0"/>
              <a:t> and Network, Virus Protection and Maintenance</a:t>
            </a:r>
          </a:p>
          <a:p>
            <a:r>
              <a:rPr lang="en-US" dirty="0"/>
              <a:t>Make sure SAP system is up and running including daily database backups</a:t>
            </a:r>
          </a:p>
          <a:p>
            <a:r>
              <a:rPr lang="en-US" dirty="0"/>
              <a:t>Make sure python scripts are working well as follows.</a:t>
            </a:r>
          </a:p>
          <a:p>
            <a:pPr lvl="1"/>
            <a:r>
              <a:rPr lang="en-US" dirty="0"/>
              <a:t>Zip and upload SAP daily database backups to Huawei Object Storage Service (OBS)</a:t>
            </a:r>
          </a:p>
          <a:p>
            <a:pPr lvl="1"/>
            <a:r>
              <a:rPr lang="en-US" dirty="0"/>
              <a:t>Monitor if the backups are successfully uploaded to Huawei OBS</a:t>
            </a:r>
          </a:p>
          <a:p>
            <a:pPr lvl="2"/>
            <a:r>
              <a:rPr lang="en-US" dirty="0"/>
              <a:t>If the upload is successful, delete the local SAP daily database backups and send success alert to the respected email addresses</a:t>
            </a:r>
          </a:p>
          <a:p>
            <a:pPr lvl="2"/>
            <a:r>
              <a:rPr lang="en-US" dirty="0"/>
              <a:t>If the upload is failed, send fail alert to the respected email addresses</a:t>
            </a:r>
          </a:p>
          <a:p>
            <a:pPr lvl="1"/>
            <a:r>
              <a:rPr lang="en-US" dirty="0"/>
              <a:t>Monitor the performance metrics of both local and cloud servers of </a:t>
            </a:r>
            <a:r>
              <a:rPr lang="en-US" dirty="0" err="1"/>
              <a:t>Awba</a:t>
            </a:r>
            <a:r>
              <a:rPr lang="en-US" dirty="0"/>
              <a:t> Loyalty Reward Program and SAP Business One such as CPU usage, memory usage and available disk space and send yellow or red alerts to the respected email addresses if necessary</a:t>
            </a:r>
          </a:p>
          <a:p>
            <a:r>
              <a:rPr lang="en-US" dirty="0"/>
              <a:t>Make sure business apps (Power Apps) are up and running including daily database backups</a:t>
            </a:r>
          </a:p>
        </p:txBody>
      </p:sp>
    </p:spTree>
    <p:extLst>
      <p:ext uri="{BB962C8B-B14F-4D97-AF65-F5344CB8AC3E}">
        <p14:creationId xmlns:p14="http://schemas.microsoft.com/office/powerpoint/2010/main" val="41568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3AAF-49CA-6C01-25CB-91F3266B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C0E9-500E-7FD8-CBC6-01C75B1B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system image of SAP server is backed up and uploaded on Huawei Cloud Backup and Recovery (CBR) every Monday.</a:t>
            </a:r>
          </a:p>
        </p:txBody>
      </p:sp>
    </p:spTree>
    <p:extLst>
      <p:ext uri="{BB962C8B-B14F-4D97-AF65-F5344CB8AC3E}">
        <p14:creationId xmlns:p14="http://schemas.microsoft.com/office/powerpoint/2010/main" val="35411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A0F-E32E-D26A-C4D5-8DEA7AB4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18E6-882B-F2A8-3E17-5FFEDC18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grace period of SAP Windows Server every 4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D2F-B99D-BD98-218E-BB35A381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8228-E73B-C1C2-8E68-2A217294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 business applications (Power Apps)</a:t>
            </a:r>
          </a:p>
          <a:p>
            <a:pPr lvl="1"/>
            <a:r>
              <a:rPr lang="en-US" dirty="0"/>
              <a:t>Help Desk (</a:t>
            </a:r>
            <a:r>
              <a:rPr lang="en-US" dirty="0" err="1"/>
              <a:t>Awba</a:t>
            </a:r>
            <a:r>
              <a:rPr lang="en-US" dirty="0"/>
              <a:t> Group)</a:t>
            </a:r>
          </a:p>
          <a:p>
            <a:pPr lvl="1"/>
            <a:r>
              <a:rPr lang="en-US" dirty="0"/>
              <a:t>Item Code (</a:t>
            </a:r>
            <a:r>
              <a:rPr lang="en-US" dirty="0" err="1"/>
              <a:t>Awba</a:t>
            </a:r>
            <a:r>
              <a:rPr lang="en-US" dirty="0"/>
              <a:t> Group)</a:t>
            </a:r>
          </a:p>
          <a:p>
            <a:pPr lvl="1"/>
            <a:r>
              <a:rPr lang="en-US" dirty="0"/>
              <a:t>HARRA (HSE)</a:t>
            </a:r>
          </a:p>
          <a:p>
            <a:pPr lvl="1"/>
            <a:r>
              <a:rPr lang="en-US" dirty="0"/>
              <a:t>Crop Data Collection (ASIC and </a:t>
            </a:r>
            <a:r>
              <a:rPr lang="en-US" dirty="0" err="1"/>
              <a:t>Pahtama</a:t>
            </a:r>
            <a:r>
              <a:rPr lang="en-US" dirty="0"/>
              <a:t> Seeds)</a:t>
            </a:r>
          </a:p>
          <a:p>
            <a:r>
              <a:rPr lang="en-US" dirty="0"/>
              <a:t>Supporting the roll-out of new applications including procedural documentation and relevant reports</a:t>
            </a:r>
          </a:p>
          <a:p>
            <a:r>
              <a:rPr lang="en-US" dirty="0"/>
              <a:t>Support the project manager in bringing everyone on board the digital transformation vision by diplomatic negotiation with all stakeholders</a:t>
            </a:r>
          </a:p>
          <a:p>
            <a:r>
              <a:rPr lang="en-US" dirty="0"/>
              <a:t>Plan, initiate and streamline UAT environment(s) as required by the QA Manager to ensure long term quality</a:t>
            </a:r>
          </a:p>
          <a:p>
            <a:r>
              <a:rPr lang="en-US" dirty="0"/>
              <a:t>Organize, attend and participate in stakeholder meetings</a:t>
            </a:r>
          </a:p>
          <a:p>
            <a:r>
              <a:rPr lang="en-US" dirty="0"/>
              <a:t>Provide administrative support and project tasks as required</a:t>
            </a:r>
          </a:p>
          <a:p>
            <a:r>
              <a:rPr lang="en-US" dirty="0"/>
              <a:t>Testing and evaluating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38140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52F9-8FE9-453A-BE4E-7B39A143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D41C-69BA-A7AE-8ECB-64A25021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Maintain, modify and update business applications (Power Apps).</a:t>
            </a:r>
          </a:p>
          <a:p>
            <a:r>
              <a:rPr lang="en-US" dirty="0"/>
              <a:t>Follow learning path to become office automation engineer</a:t>
            </a:r>
          </a:p>
          <a:p>
            <a:r>
              <a:rPr lang="en-US" dirty="0"/>
              <a:t>Apply office automation skills</a:t>
            </a:r>
          </a:p>
          <a:p>
            <a:r>
              <a:rPr lang="en-US" dirty="0"/>
              <a:t>Study and learn backend developing</a:t>
            </a:r>
          </a:p>
        </p:txBody>
      </p:sp>
    </p:spTree>
    <p:extLst>
      <p:ext uri="{BB962C8B-B14F-4D97-AF65-F5344CB8AC3E}">
        <p14:creationId xmlns:p14="http://schemas.microsoft.com/office/powerpoint/2010/main" val="172415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8E9F-B507-0935-A434-CFEA2BE9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from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2C51-9C07-1F56-E082-F31592F0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performance more frequently and consider salary raise</a:t>
            </a:r>
          </a:p>
          <a:p>
            <a:r>
              <a:rPr lang="en-US" dirty="0"/>
              <a:t>Budget for learning</a:t>
            </a:r>
          </a:p>
          <a:p>
            <a:r>
              <a:rPr lang="en-US" dirty="0"/>
              <a:t>Projects to apply the learned skills</a:t>
            </a:r>
          </a:p>
        </p:txBody>
      </p:sp>
    </p:spTree>
    <p:extLst>
      <p:ext uri="{BB962C8B-B14F-4D97-AF65-F5344CB8AC3E}">
        <p14:creationId xmlns:p14="http://schemas.microsoft.com/office/powerpoint/2010/main" val="143244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421E-3652-8C2E-D563-D1D038A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from IT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CC25-D9BC-52F4-CB58-5BF13ECF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Bi-weekly or monthly discussion and suggestion to improve overall performance of an employee</a:t>
            </a:r>
          </a:p>
        </p:txBody>
      </p:sp>
    </p:spTree>
    <p:extLst>
      <p:ext uri="{BB962C8B-B14F-4D97-AF65-F5344CB8AC3E}">
        <p14:creationId xmlns:p14="http://schemas.microsoft.com/office/powerpoint/2010/main" val="342995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29EB-0C88-0303-2451-32217099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756F-4344-0C8C-7C3A-E677B8A5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team activities for gathering and team building</a:t>
            </a:r>
          </a:p>
          <a:p>
            <a:r>
              <a:rPr lang="en-US" dirty="0"/>
              <a:t>Tea, coffee and snacks for all employees</a:t>
            </a:r>
          </a:p>
        </p:txBody>
      </p:sp>
    </p:spTree>
    <p:extLst>
      <p:ext uri="{BB962C8B-B14F-4D97-AF65-F5344CB8AC3E}">
        <p14:creationId xmlns:p14="http://schemas.microsoft.com/office/powerpoint/2010/main" val="8000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3-3479-0C22-82E0-9161005A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suggestion for IT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C685-B66C-D229-BAE4-676C066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focus on Help Desk system</a:t>
            </a:r>
          </a:p>
          <a:p>
            <a:r>
              <a:rPr lang="en-US" dirty="0"/>
              <a:t>Dashboards for weekly, monthly reports of IT Help Desk</a:t>
            </a:r>
          </a:p>
          <a:p>
            <a:r>
              <a:rPr lang="en-US" dirty="0"/>
              <a:t>Assign functions to each </a:t>
            </a:r>
            <a:r>
              <a:rPr lang="en-US"/>
              <a:t>member and expend the teams?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4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10408D170304AAF8361A09462EA8F" ma:contentTypeVersion="14" ma:contentTypeDescription="Create a new document." ma:contentTypeScope="" ma:versionID="ad9d6d28cb670f2aaad9a7c85ae38e56">
  <xsd:schema xmlns:xsd="http://www.w3.org/2001/XMLSchema" xmlns:xs="http://www.w3.org/2001/XMLSchema" xmlns:p="http://schemas.microsoft.com/office/2006/metadata/properties" xmlns:ns3="88561e13-0518-4864-a56d-f5ac9dc2fb5a" xmlns:ns4="87eb9966-60e3-4395-826d-4bb55b1866b7" targetNamespace="http://schemas.microsoft.com/office/2006/metadata/properties" ma:root="true" ma:fieldsID="4ca8ec71bf33cfa0e814f6fccb06a0d9" ns3:_="" ns4:_="">
    <xsd:import namespace="88561e13-0518-4864-a56d-f5ac9dc2fb5a"/>
    <xsd:import namespace="87eb9966-60e3-4395-826d-4bb55b1866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1e13-0518-4864-a56d-f5ac9dc2fb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b9966-60e3-4395-826d-4bb55b186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F259D2-046A-4205-A835-AF7D2CE5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1e13-0518-4864-a56d-f5ac9dc2fb5a"/>
    <ds:schemaRef ds:uri="87eb9966-60e3-4395-826d-4bb55b18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583476-1CBB-410A-98DC-E368FC6B11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24B2E-9790-4917-A334-414ED0F79013}">
  <ds:schemaRefs>
    <ds:schemaRef ds:uri="http://purl.org/dc/dcmitype/"/>
    <ds:schemaRef ds:uri="87eb9966-60e3-4395-826d-4bb55b1866b7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8561e13-0518-4864-a56d-f5ac9dc2fb5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457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Daily Responsibilities</vt:lpstr>
      <vt:lpstr>Weekly Responsibilities</vt:lpstr>
      <vt:lpstr>Monthly Responsibilities</vt:lpstr>
      <vt:lpstr>Ad hoc Responsibilities</vt:lpstr>
      <vt:lpstr>Future Plan</vt:lpstr>
      <vt:lpstr>Needs from Company</vt:lpstr>
      <vt:lpstr>Needs from IT Manager</vt:lpstr>
      <vt:lpstr>Other Requirements</vt:lpstr>
      <vt:lpstr>General suggestion for IT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Responsibilities</dc:title>
  <dc:creator>Zay Min Paing</dc:creator>
  <cp:lastModifiedBy>Zay Min Paing</cp:lastModifiedBy>
  <cp:revision>1</cp:revision>
  <dcterms:created xsi:type="dcterms:W3CDTF">2022-06-03T08:01:27Z</dcterms:created>
  <dcterms:modified xsi:type="dcterms:W3CDTF">2022-06-04T06:06:01Z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0x0101008DA10408D170304AAF8361A09462EA8F</vt:lpwstr>
  </property>
</Properties>
</file>