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9" r:id="rId4"/>
    <p:sldId id="270" r:id="rId5"/>
    <p:sldId id="276" r:id="rId6"/>
    <p:sldId id="268" r:id="rId7"/>
    <p:sldId id="260" r:id="rId8"/>
    <p:sldId id="261" r:id="rId9"/>
    <p:sldId id="262" r:id="rId10"/>
    <p:sldId id="263" r:id="rId11"/>
    <p:sldId id="264" r:id="rId12"/>
    <p:sldId id="273" r:id="rId13"/>
    <p:sldId id="274" r:id="rId14"/>
    <p:sldId id="275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56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B5F6-B444-4EB4-A3AD-65A470863E26}" type="datetimeFigureOut">
              <a:rPr lang="en-US" smtClean="0"/>
              <a:t>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7DB07B3-CBEC-4426-A170-96807B0C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B5F6-B444-4EB4-A3AD-65A470863E26}" type="datetimeFigureOut">
              <a:rPr lang="en-US" smtClean="0"/>
              <a:t>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DB07B3-CBEC-4426-A170-96807B0C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4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B5F6-B444-4EB4-A3AD-65A470863E26}" type="datetimeFigureOut">
              <a:rPr lang="en-US" smtClean="0"/>
              <a:t>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DB07B3-CBEC-4426-A170-96807B0C71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262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B5F6-B444-4EB4-A3AD-65A470863E26}" type="datetimeFigureOut">
              <a:rPr lang="en-US" smtClean="0"/>
              <a:t>1/3/2009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DB07B3-CBEC-4426-A170-96807B0C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5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B5F6-B444-4EB4-A3AD-65A470863E26}" type="datetimeFigureOut">
              <a:rPr lang="en-US" smtClean="0"/>
              <a:t>1/3/2009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DB07B3-CBEC-4426-A170-96807B0C71F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82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B5F6-B444-4EB4-A3AD-65A470863E26}" type="datetimeFigureOut">
              <a:rPr lang="en-US" smtClean="0"/>
              <a:t>1/3/2009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DB07B3-CBEC-4426-A170-96807B0C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4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B5F6-B444-4EB4-A3AD-65A470863E26}" type="datetimeFigureOut">
              <a:rPr lang="en-US" smtClean="0"/>
              <a:t>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07B3-CBEC-4426-A170-96807B0C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15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B5F6-B444-4EB4-A3AD-65A470863E26}" type="datetimeFigureOut">
              <a:rPr lang="en-US" smtClean="0"/>
              <a:t>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07B3-CBEC-4426-A170-96807B0C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B5F6-B444-4EB4-A3AD-65A470863E26}" type="datetimeFigureOut">
              <a:rPr lang="en-US" smtClean="0"/>
              <a:t>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07B3-CBEC-4426-A170-96807B0C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7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B5F6-B444-4EB4-A3AD-65A470863E26}" type="datetimeFigureOut">
              <a:rPr lang="en-US" smtClean="0"/>
              <a:t>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DB07B3-CBEC-4426-A170-96807B0C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5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B5F6-B444-4EB4-A3AD-65A470863E26}" type="datetimeFigureOut">
              <a:rPr lang="en-US" smtClean="0"/>
              <a:t>1/3/2009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DB07B3-CBEC-4426-A170-96807B0C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B5F6-B444-4EB4-A3AD-65A470863E26}" type="datetimeFigureOut">
              <a:rPr lang="en-US" smtClean="0"/>
              <a:t>1/3/2009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DB07B3-CBEC-4426-A170-96807B0C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3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B5F6-B444-4EB4-A3AD-65A470863E26}" type="datetimeFigureOut">
              <a:rPr lang="en-US" smtClean="0"/>
              <a:t>1/3/2009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07B3-CBEC-4426-A170-96807B0C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B5F6-B444-4EB4-A3AD-65A470863E26}" type="datetimeFigureOut">
              <a:rPr lang="en-US" smtClean="0"/>
              <a:t>1/3/2009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07B3-CBEC-4426-A170-96807B0C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8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B5F6-B444-4EB4-A3AD-65A470863E26}" type="datetimeFigureOut">
              <a:rPr lang="en-US" smtClean="0"/>
              <a:t>1/3/2009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07B3-CBEC-4426-A170-96807B0C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4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B5F6-B444-4EB4-A3AD-65A470863E26}" type="datetimeFigureOut">
              <a:rPr lang="en-US" smtClean="0"/>
              <a:t>1/3/2009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DB07B3-CBEC-4426-A170-96807B0C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EB5F6-B444-4EB4-A3AD-65A470863E26}" type="datetimeFigureOut">
              <a:rPr lang="en-US" smtClean="0"/>
              <a:t>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DB07B3-CBEC-4426-A170-96807B0C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7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482" y="309282"/>
            <a:ext cx="10738129" cy="1882589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COMPUTER STUDIES PATHEIN (UCSP)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1295" y="1775013"/>
            <a:ext cx="10563318" cy="4948516"/>
          </a:xfrm>
        </p:spPr>
        <p:txBody>
          <a:bodyPr>
            <a:noAutofit/>
          </a:bodyPr>
          <a:lstStyle/>
          <a:p>
            <a:pPr algn="ctr"/>
            <a:endParaRPr lang="en-US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On</a:t>
            </a:r>
          </a:p>
          <a:p>
            <a:pPr algn="ctr"/>
            <a:r>
              <a:rPr lang="en-US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 </a:t>
            </a:r>
            <a:endParaRPr lang="en-US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()</a:t>
            </a: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 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Daw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11" y="1976998"/>
            <a:ext cx="2112869" cy="21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36" y="624110"/>
            <a:ext cx="10631777" cy="8012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</a:t>
            </a:r>
            <a:b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989" y="1425389"/>
            <a:ext cx="9850623" cy="476025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255" y="301380"/>
            <a:ext cx="10576358" cy="841619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775" y="1237129"/>
            <a:ext cx="9359153" cy="517711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763" y="624110"/>
            <a:ext cx="10243849" cy="128089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Cracking Linux User Password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4" y="1762284"/>
            <a:ext cx="10086109" cy="48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Cracking Password Protected ZIP Files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64" y="1751017"/>
            <a:ext cx="9351818" cy="48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654" y="624110"/>
            <a:ext cx="10423959" cy="128089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Decrypting MD5 Hash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1905000"/>
            <a:ext cx="104239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85" y="624110"/>
            <a:ext cx="10433911" cy="128089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Password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9527" y="2133600"/>
            <a:ext cx="5143549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 name.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45" y="2133600"/>
            <a:ext cx="41478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709" y="369999"/>
            <a:ext cx="10617922" cy="874058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990" y="1501996"/>
            <a:ext cx="9850623" cy="47278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7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627095" y="927847"/>
            <a:ext cx="9137888" cy="55283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5CS-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Mg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(leader)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5CS-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5CS-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5CS-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5CS-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5CS-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Mg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5CS-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5CS-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3" y="443346"/>
            <a:ext cx="10645630" cy="80356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2606" y="1356770"/>
            <a:ext cx="9703521" cy="45673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255" y="624110"/>
            <a:ext cx="10576358" cy="85832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618" y="1648691"/>
            <a:ext cx="10229993" cy="42625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Motivation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930" y="1888901"/>
            <a:ext cx="8915400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Internet  security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Evaluate  password cracker to check  security of passwords</a:t>
            </a:r>
          </a:p>
          <a:p>
            <a:pPr marL="0" indent="0">
              <a:buNone/>
            </a:pPr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942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2" y="624110"/>
            <a:ext cx="10645629" cy="899890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Password?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1818" y="1905000"/>
            <a:ext cx="5527964" cy="40062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92" y="2119746"/>
            <a:ext cx="3591719" cy="1967346"/>
          </a:xfrm>
        </p:spPr>
      </p:pic>
    </p:spTree>
    <p:extLst>
      <p:ext uri="{BB962C8B-B14F-4D97-AF65-F5344CB8AC3E}">
        <p14:creationId xmlns:p14="http://schemas.microsoft.com/office/powerpoint/2010/main" val="6615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2" y="624110"/>
            <a:ext cx="10770320" cy="969163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password cracking?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7127" y="1905000"/>
            <a:ext cx="5295949" cy="40062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computer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passwords.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22" y="2064591"/>
            <a:ext cx="4148042" cy="1732684"/>
          </a:xfrm>
        </p:spPr>
      </p:pic>
    </p:spTree>
    <p:extLst>
      <p:ext uri="{BB962C8B-B14F-4D97-AF65-F5344CB8AC3E}">
        <p14:creationId xmlns:p14="http://schemas.microsoft.com/office/powerpoint/2010/main" val="10523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2" y="624110"/>
            <a:ext cx="10645629" cy="9275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Password Cracking</a:t>
            </a:r>
            <a:b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1818" y="1787236"/>
            <a:ext cx="5171258" cy="41239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96" y="2008911"/>
            <a:ext cx="2851368" cy="2738870"/>
          </a:xfrm>
        </p:spPr>
      </p:pic>
    </p:spTree>
    <p:extLst>
      <p:ext uri="{BB962C8B-B14F-4D97-AF65-F5344CB8AC3E}">
        <p14:creationId xmlns:p14="http://schemas.microsoft.com/office/powerpoint/2010/main" val="16912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624110"/>
            <a:ext cx="10673339" cy="814725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435" y="1546412"/>
            <a:ext cx="9837177" cy="436481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023" y="2482561"/>
            <a:ext cx="4675909" cy="19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370</TotalTime>
  <Words>95</Words>
  <Application>Microsoft Office PowerPoint</Application>
  <PresentationFormat>Custom</PresentationFormat>
  <Paragraphs>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UNIVERSITY OF COMPUTER STUDIES PATHEIN (UCSP) </vt:lpstr>
      <vt:lpstr>PowerPoint Presentation</vt:lpstr>
      <vt:lpstr>Introduction</vt:lpstr>
      <vt:lpstr>Objective</vt:lpstr>
      <vt:lpstr>                         Motivation</vt:lpstr>
      <vt:lpstr>What is Password?</vt:lpstr>
      <vt:lpstr>What is password cracking?</vt:lpstr>
      <vt:lpstr>Benefits of Password Cracking   </vt:lpstr>
      <vt:lpstr>Types </vt:lpstr>
      <vt:lpstr>Password      </vt:lpstr>
      <vt:lpstr> </vt:lpstr>
      <vt:lpstr>Cracking Linux User Password</vt:lpstr>
      <vt:lpstr>Cracking Password Protected ZIP Files</vt:lpstr>
      <vt:lpstr>Decrypting MD5 Hash</vt:lpstr>
      <vt:lpstr>Strong Password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Phyo Min Win</dc:creator>
  <cp:lastModifiedBy>IS</cp:lastModifiedBy>
  <cp:revision>76</cp:revision>
  <dcterms:created xsi:type="dcterms:W3CDTF">2019-02-23T17:30:24Z</dcterms:created>
  <dcterms:modified xsi:type="dcterms:W3CDTF">2009-01-02T17:42:37Z</dcterms:modified>
</cp:coreProperties>
</file>