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128C-9B8C-4DE7-9009-AC23B48E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386A-6503-4131-98AA-5DC8CEC0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1750-DE67-413A-8B8C-80D98AA2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67E5-D5F6-4658-A5E1-1D473330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5273-7B4A-4A60-964F-F254F47C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DAF1-10A3-4169-8B72-1C29B8C5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C1DD-8E03-4087-A067-2B82B9E3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6460-7201-49C5-A6AD-BDE33F8F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4CC4-8522-4684-97B7-4740B771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CFCB-8423-4156-B761-5A81F43F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54C7-7455-4F33-B63F-303724EB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0D1D-8667-475E-AE07-ED570899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618A-D9B8-4BA6-9B84-7F344785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ECFC-2696-40E4-8224-2FED0687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4322-11BF-4546-9C02-00CB07F4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A7B2-C99B-405E-8778-8D30BA1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E491-8EB0-4E40-AA99-3F4A3979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D897-E39E-4796-AE1D-8FB7F087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2728-7E36-4046-856C-C9607D62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6207-3149-4CD9-BEB6-AEE54C51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9B0-63E9-463A-BCCC-2848CFF6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5189F-58D0-485B-A5A4-E6EA1226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9938-DBE7-4516-B10D-EC7E48CA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06F6-60BC-41A7-A1D3-86A32E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1183-5C0D-437E-A200-05EC3487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1DA1-3D3A-4238-B869-6968A25B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B31C-3882-495A-AE55-A0986089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38DC5-3F6F-4B57-ADB1-97C32937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1D8E0-2071-479D-AE58-CEEFF1C2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5932-B62D-447D-98C0-BAA17E3E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D997-8A1E-41B9-96E4-A754AF34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0FBA-4DC9-4C6B-9923-78F6BF70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C2748-0CF2-40CE-BECD-15B300B7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8DD9E-83C9-44E7-A973-FBB6FD43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A4E3-A655-4389-8452-25C6103DF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B491-913D-43A8-BAA6-B7A7137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B8EC-3506-46AB-91B0-420D47FD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9EE5D-241C-44CB-91F1-5644F783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AE2A7-0838-4553-B88C-BA317CBF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148D-5BE4-47D8-B84F-8021CC49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5D86-41F5-4AA3-872F-A60FDE6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223FA-D26F-47DF-ABDB-DFC8F71D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EDCD-C4B9-41D3-9C82-8B734353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18472-8102-47B1-871E-55EB5728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7BA4F-93AD-430D-A46B-FC81D646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0B33-578D-4887-B933-934E81F0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F25F-4588-43E5-AB9A-22AA7E4C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9944-7DBD-4D32-9C0F-F3E4A862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F713B-DB1B-49A3-A1EA-F59B174B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6C4B5-B9ED-445C-8887-C4BB38B3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4C69-8DAC-4420-A243-3A7E3F09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3F702-9A28-4B0A-A1A8-3FA77AF5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E41-3D00-4323-82E8-BDA6C5B6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8C4DF-3B57-4F71-B04A-56DF70031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2B3D-4C52-4C3E-AA6D-E2E66338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198D-931D-4D29-9F35-5BF1D897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10B2-FEC6-4E3E-8517-7C4EB53E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AE249-7083-4F32-9482-F838A62A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C57A3-6D9F-4BF2-A220-7E01ED5E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3360-F07D-42A1-85FB-B3D7D835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CAAF-60CA-4E64-8739-2A60C78F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0324-5BD8-471E-A7C4-0D18F41C87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4966-7074-4570-A1BA-31CE2F04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2850-7D05-47D1-9CC3-E51D7AF2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432E-6922-4068-9CFC-009EA0B8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E04-B67E-43BE-83C9-4E73A4B9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57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University of Computer Studies (</a:t>
            </a:r>
            <a:r>
              <a:rPr lang="en-GB" sz="4400" dirty="0" err="1"/>
              <a:t>Pathein</a:t>
            </a:r>
            <a:r>
              <a:rPr lang="en-GB" sz="4400" dirty="0"/>
              <a:t>)</a:t>
            </a:r>
            <a:br>
              <a:rPr lang="en-GB" sz="4400" dirty="0"/>
            </a:br>
            <a:br>
              <a:rPr lang="en-GB" dirty="0"/>
            </a:br>
            <a:r>
              <a:rPr lang="en-GB" sz="3600" b="1" dirty="0"/>
              <a:t>How to Prepare for an Internship Interview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Presented By – 5CS-1 : </a:t>
            </a:r>
            <a:r>
              <a:rPr lang="en-GB" sz="3600" dirty="0" err="1"/>
              <a:t>Zay</a:t>
            </a:r>
            <a:r>
              <a:rPr lang="en-GB" sz="3600" dirty="0"/>
              <a:t> Min </a:t>
            </a:r>
            <a:r>
              <a:rPr lang="en-GB" sz="3600" dirty="0" err="1"/>
              <a:t>Paing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Supervised by : Daw </a:t>
            </a:r>
            <a:r>
              <a:rPr lang="en-GB" sz="3600" dirty="0" err="1"/>
              <a:t>Su</a:t>
            </a:r>
            <a:r>
              <a:rPr lang="en-GB" sz="3600" dirty="0"/>
              <a:t> </a:t>
            </a:r>
            <a:r>
              <a:rPr lang="en-GB" sz="3600" dirty="0" err="1"/>
              <a:t>Myat</a:t>
            </a:r>
            <a:r>
              <a:rPr lang="en-GB" sz="3600" dirty="0"/>
              <a:t> Naing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1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AAF-4DD9-4766-976F-CCCCA7E5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an Internship 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C25F-94F9-42F4-97ED-71AA48B9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prepared</a:t>
            </a:r>
          </a:p>
          <a:p>
            <a:r>
              <a:rPr lang="en-GB" dirty="0"/>
              <a:t>Stay relaxed</a:t>
            </a:r>
          </a:p>
          <a:p>
            <a:r>
              <a:rPr lang="en-GB" dirty="0"/>
              <a:t>Make a good first impression</a:t>
            </a:r>
          </a:p>
          <a:p>
            <a:r>
              <a:rPr lang="en-GB" dirty="0"/>
              <a:t>Focus on your skills and achievements</a:t>
            </a:r>
          </a:p>
          <a:p>
            <a:r>
              <a:rPr lang="en-GB" dirty="0"/>
              <a:t>Try to understand the question before answering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8B965-F993-4EAA-A957-175664EE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08" y="1842883"/>
            <a:ext cx="274536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FD10-D434-48DA-8177-32AB64B7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prepared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7E46-7D6B-4D63-AC71-2378C31E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Being confident is the key to do the best in the interview.</a:t>
            </a:r>
          </a:p>
          <a:p>
            <a:r>
              <a:rPr lang="en-GB" dirty="0"/>
              <a:t>If you are not well prepared, you will not have enough confidence in the interview.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98A87-F163-4AD7-8A5C-7E8246BA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83" y="3460392"/>
            <a:ext cx="342768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877E-B79A-4DB4-96FD-E1D02C6A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Stay relaxed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ECD5-5C5D-4D10-9950-54461927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Being nervous is a barrier for a successful interview.</a:t>
            </a:r>
          </a:p>
          <a:p>
            <a:r>
              <a:rPr lang="en-GB" dirty="0"/>
              <a:t>So what you need to do is to calm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D47C-029B-42F7-ABD9-CD5EC4A4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good first impression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E0BD-133D-47CA-8629-73725DAA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people may judge you at their very first glance.</a:t>
            </a:r>
          </a:p>
          <a:p>
            <a:r>
              <a:rPr lang="en-GB" dirty="0"/>
              <a:t>Therefore, don’t forget to make a good first impression.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0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5515-13CD-47E6-A42E-B52A415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your skills and 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4F36-D263-4247-AA87-2DA67655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describe your skills with your own experience of applying 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0CC69-4490-4D7F-BA00-DD845F83C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61068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B6B-5E78-4AFC-AD3A-7F7E73F3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to Understand the Question before Answering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2C52-BE6C-48DD-BC13-4AFAD6C0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people don’t really try to understand the question before answering.</a:t>
            </a:r>
          </a:p>
          <a:p>
            <a:r>
              <a:rPr lang="en-GB" dirty="0"/>
              <a:t>That’s how they give the wrong answers to the interviewers.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5E09-A23E-4229-86E0-7AB706BB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9DA8-B83F-4458-B8A2-A58522401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Presented By </a:t>
            </a:r>
            <a:r>
              <a:rPr lang="en-GB" dirty="0" err="1"/>
              <a:t>Zay</a:t>
            </a:r>
            <a:r>
              <a:rPr lang="en-GB" dirty="0"/>
              <a:t> Min </a:t>
            </a:r>
            <a:r>
              <a:rPr lang="en-GB"/>
              <a:t>Paing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University of Computer Studies (Pathein)  How to Prepare for an Internship Interview  Presented By – 5CS-1 : Zay Min Paing  Supervised by : Daw Su Myat Naing</vt:lpstr>
      <vt:lpstr>Tips for an Internship Interview</vt:lpstr>
      <vt:lpstr>Be prepared</vt:lpstr>
      <vt:lpstr>Stay relaxed</vt:lpstr>
      <vt:lpstr>Make a good first impression</vt:lpstr>
      <vt:lpstr>Focus on your skills and achievements</vt:lpstr>
      <vt:lpstr>Try to Understand the Question before Answering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Computer Studies (Pathein)  How to Prepare for an Internship Interview  Presented By – 5CS-1 : Zay Min Paing  Supervised by : Daw Su Myat Naing</dc:title>
  <dc:creator>Aung Myo Than</dc:creator>
  <cp:lastModifiedBy>Aung Myo Than</cp:lastModifiedBy>
  <cp:revision>4</cp:revision>
  <dcterms:created xsi:type="dcterms:W3CDTF">2020-02-27T05:53:52Z</dcterms:created>
  <dcterms:modified xsi:type="dcterms:W3CDTF">2020-02-27T06:28:07Z</dcterms:modified>
</cp:coreProperties>
</file>