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B038C-FB88-4303-9EEC-48CBCFF0AA38}" v="1171" dt="2024-06-23T18:15:40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Compilers VS Interpreters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6/23/2024</a:t>
            </a:r>
          </a:p>
          <a:p>
            <a:r>
              <a:rPr lang="en-US" dirty="0"/>
              <a:t>Zay Min Paing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3C8B-EA5C-8723-B05B-CD5F8A74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If the customer orders spaghetti, salad &amp; steak</a:t>
            </a:r>
          </a:p>
        </p:txBody>
      </p:sp>
      <p:pic>
        <p:nvPicPr>
          <p:cNvPr id="5" name="Content Placeholder 4" descr="A person holding a tray with a piece of cake and a cup of coffee&#10;&#10;Description automatically generated">
            <a:extLst>
              <a:ext uri="{FF2B5EF4-FFF2-40B4-BE49-F238E27FC236}">
                <a16:creationId xmlns:a16="http://schemas.microsoft.com/office/drawing/2014/main" id="{7FCAA6D3-A32D-CFCC-D7EF-23E9C35961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1943894"/>
            <a:ext cx="4114800" cy="4114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607E7F-EA9F-C3E3-F7F5-B0BA677ED0B1}"/>
              </a:ext>
            </a:extLst>
          </p:cNvPr>
          <p:cNvSpPr txBox="1"/>
          <p:nvPr/>
        </p:nvSpPr>
        <p:spPr>
          <a:xfrm>
            <a:off x="2600185" y="6202367"/>
            <a:ext cx="16616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Aung </a:t>
            </a:r>
            <a:r>
              <a:rPr lang="en-US" sz="2400" b="1" err="1"/>
              <a:t>Aung</a:t>
            </a:r>
            <a:endParaRPr lang="en-US" sz="2400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F2FC1-470B-22F6-22B9-353340A417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Takes all the orders for spaghetti, salad &amp; steak</a:t>
            </a:r>
          </a:p>
          <a:p>
            <a:r>
              <a:rPr lang="en-US" dirty="0"/>
              <a:t>Sends them to the chef</a:t>
            </a:r>
          </a:p>
          <a:p>
            <a:r>
              <a:rPr lang="en-US" dirty="0"/>
              <a:t>Delivers all the meals to the customer 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 one go</a:t>
            </a:r>
          </a:p>
        </p:txBody>
      </p:sp>
    </p:spTree>
    <p:extLst>
      <p:ext uri="{BB962C8B-B14F-4D97-AF65-F5344CB8AC3E}">
        <p14:creationId xmlns:p14="http://schemas.microsoft.com/office/powerpoint/2010/main" val="198005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3C8B-EA5C-8723-B05B-CD5F8A74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If the customer orders spaghetti, salad &amp; steak</a:t>
            </a:r>
          </a:p>
        </p:txBody>
      </p:sp>
      <p:pic>
        <p:nvPicPr>
          <p:cNvPr id="5" name="Content Placeholder 4" descr="A cartoon of a person holding a tray with a cake and a cup of coffee&#10;&#10;Description automatically generated">
            <a:extLst>
              <a:ext uri="{FF2B5EF4-FFF2-40B4-BE49-F238E27FC236}">
                <a16:creationId xmlns:a16="http://schemas.microsoft.com/office/drawing/2014/main" id="{7FCAA6D3-A32D-CFCC-D7EF-23E9C35961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1943894"/>
            <a:ext cx="4114800" cy="4114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607E7F-EA9F-C3E3-F7F5-B0BA677ED0B1}"/>
              </a:ext>
            </a:extLst>
          </p:cNvPr>
          <p:cNvSpPr txBox="1"/>
          <p:nvPr/>
        </p:nvSpPr>
        <p:spPr>
          <a:xfrm>
            <a:off x="2600185" y="6188513"/>
            <a:ext cx="17447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Kyaw </a:t>
            </a:r>
            <a:r>
              <a:rPr lang="en-US" sz="2400" b="1" dirty="0" err="1"/>
              <a:t>Kyaw</a:t>
            </a:r>
            <a:endParaRPr lang="en-US" dirty="0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F2FC1-470B-22F6-22B9-353340A417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Takes the order for the </a:t>
            </a:r>
            <a:r>
              <a:rPr lang="en-US"/>
              <a:t>spaghetti</a:t>
            </a:r>
            <a:endParaRPr lang="en-US" dirty="0"/>
          </a:p>
          <a:p>
            <a:r>
              <a:rPr lang="en-US" dirty="0"/>
              <a:t>Sends it to the chef</a:t>
            </a:r>
          </a:p>
          <a:p>
            <a:r>
              <a:rPr lang="en-US" dirty="0"/>
              <a:t>Delivers the spaghetti to the customer</a:t>
            </a:r>
          </a:p>
          <a:p>
            <a:r>
              <a:rPr lang="en-US" dirty="0">
                <a:solidFill>
                  <a:srgbClr val="000000"/>
                </a:solidFill>
              </a:rPr>
              <a:t>Then moves on to taking the order for the salad, sends it to </a:t>
            </a:r>
            <a:r>
              <a:rPr lang="en-US">
                <a:solidFill>
                  <a:srgbClr val="000000"/>
                </a:solidFill>
              </a:rPr>
              <a:t>the chef and delivers the salad to the customer</a:t>
            </a:r>
          </a:p>
          <a:p>
            <a:r>
              <a:rPr lang="en-US" dirty="0">
                <a:solidFill>
                  <a:srgbClr val="000000"/>
                </a:solidFill>
              </a:rPr>
              <a:t>Continues in this manner for each meal ordered</a:t>
            </a:r>
          </a:p>
        </p:txBody>
      </p:sp>
    </p:spTree>
    <p:extLst>
      <p:ext uri="{BB962C8B-B14F-4D97-AF65-F5344CB8AC3E}">
        <p14:creationId xmlns:p14="http://schemas.microsoft.com/office/powerpoint/2010/main" val="140944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E83B-7F97-B215-4154-26B001BD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VS Interpreters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C08A1-528D-F07C-F1CE-2E3B541A5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2014" y="1705743"/>
            <a:ext cx="4641592" cy="442913"/>
          </a:xfrm>
        </p:spPr>
        <p:txBody>
          <a:bodyPr/>
          <a:lstStyle/>
          <a:p>
            <a:r>
              <a:rPr lang="en-US" dirty="0"/>
              <a:t>Compiler</a:t>
            </a:r>
          </a:p>
        </p:txBody>
      </p:sp>
      <p:pic>
        <p:nvPicPr>
          <p:cNvPr id="7" name="Content Placeholder 6" descr="A person holding a tray with a piece of cake and a cup of coffee&#10;&#10;Description automatically generated">
            <a:extLst>
              <a:ext uri="{FF2B5EF4-FFF2-40B4-BE49-F238E27FC236}">
                <a16:creationId xmlns:a16="http://schemas.microsoft.com/office/drawing/2014/main" id="{D47BDCC4-6A3B-E543-6F68-0C7975EEEF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82508" y="2511195"/>
            <a:ext cx="3672349" cy="368463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111FB-2994-CA99-E739-FFDA6C163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25265" y="1705743"/>
            <a:ext cx="4630123" cy="455203"/>
          </a:xfrm>
        </p:spPr>
        <p:txBody>
          <a:bodyPr/>
          <a:lstStyle/>
          <a:p>
            <a:r>
              <a:rPr lang="en-US" dirty="0"/>
              <a:t>Interpreter</a:t>
            </a:r>
          </a:p>
        </p:txBody>
      </p:sp>
      <p:pic>
        <p:nvPicPr>
          <p:cNvPr id="8" name="Content Placeholder 7" descr="A cartoon of a person holding a tray with a cake and a cup of coffee&#10;&#10;Description automatically generated">
            <a:extLst>
              <a:ext uri="{FF2B5EF4-FFF2-40B4-BE49-F238E27FC236}">
                <a16:creationId xmlns:a16="http://schemas.microsoft.com/office/drawing/2014/main" id="{7615B871-5CB5-1FBC-4DAC-E6ACFB3340D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03038" y="2511194"/>
            <a:ext cx="3696930" cy="3684640"/>
          </a:xfrm>
        </p:spPr>
      </p:pic>
    </p:spTree>
    <p:extLst>
      <p:ext uri="{BB962C8B-B14F-4D97-AF65-F5344CB8AC3E}">
        <p14:creationId xmlns:p14="http://schemas.microsoft.com/office/powerpoint/2010/main" val="1260435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F720-794D-81AC-6AF6-1FA6B48B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VS Interpreters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65825-3FC9-6AD2-F498-B5077E9FF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216402" cy="437051"/>
          </a:xfrm>
        </p:spPr>
        <p:txBody>
          <a:bodyPr/>
          <a:lstStyle/>
          <a:p>
            <a:r>
              <a:rPr lang="en-US" dirty="0"/>
              <a:t>Compilers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D7E0-8A27-0E7A-37B9-EFEC18A673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Translate all the code written in a programming language into the machine code 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 one go</a:t>
            </a:r>
          </a:p>
          <a:p>
            <a:r>
              <a:rPr lang="en-US" dirty="0"/>
              <a:t>Execute them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B0FD4B-8E81-2679-A952-46E61B335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13585" y="1681163"/>
            <a:ext cx="5230080" cy="448774"/>
          </a:xfrm>
        </p:spPr>
        <p:txBody>
          <a:bodyPr/>
          <a:lstStyle/>
          <a:p>
            <a:r>
              <a:rPr lang="en-US" dirty="0"/>
              <a:t>Interpreters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4A736-8B9A-CECE-1648-79ED035133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Translate one instruction written in a programming language into the machine code</a:t>
            </a:r>
          </a:p>
          <a:p>
            <a:r>
              <a:rPr lang="en-US" dirty="0"/>
              <a:t>Execute the instruction</a:t>
            </a:r>
          </a:p>
          <a:p>
            <a:r>
              <a:rPr lang="en-US" dirty="0"/>
              <a:t>Translate another instruction written in a programming language into the machine code and so on...</a:t>
            </a:r>
          </a:p>
        </p:txBody>
      </p:sp>
    </p:spTree>
    <p:extLst>
      <p:ext uri="{BB962C8B-B14F-4D97-AF65-F5344CB8AC3E}">
        <p14:creationId xmlns:p14="http://schemas.microsoft.com/office/powerpoint/2010/main" val="136068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ED1A-4FE0-AD2E-18E3-91268C05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case compiler finds error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975E0BA-CFDB-59CA-317B-EA84B7F814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6910" y="1699692"/>
            <a:ext cx="5181600" cy="2912949"/>
          </a:xfrm>
        </p:spPr>
      </p:pic>
      <p:pic>
        <p:nvPicPr>
          <p:cNvPr id="6" name="Content Placeholder 5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6588B4DC-1A94-69F6-9026-749EE482DE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20765" y="5694362"/>
            <a:ext cx="5181600" cy="908773"/>
          </a:xfr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2F6FBB1F-4130-6D1D-C2BD-AB8950F1E55E}"/>
              </a:ext>
            </a:extLst>
          </p:cNvPr>
          <p:cNvSpPr/>
          <p:nvPr/>
        </p:nvSpPr>
        <p:spPr>
          <a:xfrm>
            <a:off x="3546094" y="4703618"/>
            <a:ext cx="374072" cy="8589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A4EF4-F83D-166B-58BE-A6F40BD8EACB}"/>
              </a:ext>
            </a:extLst>
          </p:cNvPr>
          <p:cNvSpPr txBox="1"/>
          <p:nvPr/>
        </p:nvSpPr>
        <p:spPr>
          <a:xfrm>
            <a:off x="7622904" y="3109451"/>
            <a:ext cx="37387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No output at all</a:t>
            </a:r>
          </a:p>
        </p:txBody>
      </p:sp>
    </p:spTree>
    <p:extLst>
      <p:ext uri="{BB962C8B-B14F-4D97-AF65-F5344CB8AC3E}">
        <p14:creationId xmlns:p14="http://schemas.microsoft.com/office/powerpoint/2010/main" val="2789300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ED1A-4FE0-AD2E-18E3-91268C05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case interpreter finds error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F6FBB1F-4130-6D1D-C2BD-AB8950F1E55E}"/>
              </a:ext>
            </a:extLst>
          </p:cNvPr>
          <p:cNvSpPr/>
          <p:nvPr/>
        </p:nvSpPr>
        <p:spPr>
          <a:xfrm>
            <a:off x="3546094" y="4261167"/>
            <a:ext cx="374072" cy="8589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A4EF4-F83D-166B-58BE-A6F40BD8EACB}"/>
              </a:ext>
            </a:extLst>
          </p:cNvPr>
          <p:cNvSpPr txBox="1"/>
          <p:nvPr/>
        </p:nvSpPr>
        <p:spPr>
          <a:xfrm>
            <a:off x="7524581" y="3170903"/>
            <a:ext cx="42180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All outputs before error</a:t>
            </a:r>
          </a:p>
        </p:txBody>
      </p:sp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2FD9267B-69B1-BD09-DFB6-A451134B4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55" y="1778563"/>
            <a:ext cx="5193889" cy="2342227"/>
          </a:xfrm>
          <a:prstGeom prst="rect">
            <a:avLst/>
          </a:prstGeom>
        </p:spPr>
      </p:pic>
      <p:pic>
        <p:nvPicPr>
          <p:cNvPr id="10" name="Picture 9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7BEF67CB-C358-9091-B8E0-CCDAA8102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055" y="5249811"/>
            <a:ext cx="5193891" cy="118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3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1C13-BBE0-7ABB-9DDD-D24F3E89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2CEF7-E8D9-FDBE-AC62-8EBD3F36CF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Compiled Languages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985F-494F-4D84-1E78-71C204E996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</a:t>
            </a:r>
          </a:p>
          <a:p>
            <a:r>
              <a:rPr lang="en-US" dirty="0">
                <a:ea typeface="+mn-lt"/>
                <a:cs typeface="+mn-lt"/>
              </a:rPr>
              <a:t>C++</a:t>
            </a:r>
          </a:p>
          <a:p>
            <a:r>
              <a:rPr lang="en-US" dirty="0">
                <a:ea typeface="+mn-lt"/>
                <a:cs typeface="+mn-lt"/>
              </a:rPr>
              <a:t>Java</a:t>
            </a:r>
          </a:p>
          <a:p>
            <a:r>
              <a:rPr lang="en-US" dirty="0">
                <a:ea typeface="+mn-lt"/>
                <a:cs typeface="+mn-lt"/>
              </a:rPr>
              <a:t>Rust</a:t>
            </a:r>
          </a:p>
          <a:p>
            <a:r>
              <a:rPr lang="en-US" dirty="0">
                <a:ea typeface="+mn-lt"/>
                <a:cs typeface="+mn-lt"/>
              </a:rPr>
              <a:t>Go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6C984-E9F1-0871-1D5B-A3731B57A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Interpreted Languages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2BBA9-7B02-D4C2-8C4C-185F4D1659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Python</a:t>
            </a:r>
          </a:p>
          <a:p>
            <a:r>
              <a:rPr lang="en-US" dirty="0">
                <a:ea typeface="+mn-lt"/>
                <a:cs typeface="+mn-lt"/>
              </a:rPr>
              <a:t>JavaScript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Ruby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65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C53B-A500-DF53-FB8F-5B024868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E8165-6699-E092-9061-125D04854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Zay Min Paing</a:t>
            </a:r>
          </a:p>
        </p:txBody>
      </p:sp>
    </p:spTree>
    <p:extLst>
      <p:ext uri="{BB962C8B-B14F-4D97-AF65-F5344CB8AC3E}">
        <p14:creationId xmlns:p14="http://schemas.microsoft.com/office/powerpoint/2010/main" val="292603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1267-CF61-ADFD-77F3-F725BA73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speak several different languages</a:t>
            </a:r>
          </a:p>
        </p:txBody>
      </p:sp>
      <p:pic>
        <p:nvPicPr>
          <p:cNvPr id="4" name="Content Placeholder 3" descr="A colorful art piece with writing&#10;&#10;Description automatically generated">
            <a:extLst>
              <a:ext uri="{FF2B5EF4-FFF2-40B4-BE49-F238E27FC236}">
                <a16:creationId xmlns:a16="http://schemas.microsoft.com/office/drawing/2014/main" id="{5E9B5558-E8B3-9475-D62D-FC4D55FC9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943894"/>
            <a:ext cx="4114800" cy="41148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68E054-C263-A297-8C5E-6366CA15FFC5}"/>
              </a:ext>
            </a:extLst>
          </p:cNvPr>
          <p:cNvSpPr txBox="1"/>
          <p:nvPr/>
        </p:nvSpPr>
        <p:spPr>
          <a:xfrm>
            <a:off x="1677988" y="2422177"/>
            <a:ext cx="136668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English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7FD60-156B-BFD2-D581-598D369944BB}"/>
              </a:ext>
            </a:extLst>
          </p:cNvPr>
          <p:cNvSpPr txBox="1"/>
          <p:nvPr/>
        </p:nvSpPr>
        <p:spPr>
          <a:xfrm>
            <a:off x="1555084" y="3737241"/>
            <a:ext cx="16002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Burmese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C5595-2A24-E9E6-D5FA-B76C74346A8F}"/>
              </a:ext>
            </a:extLst>
          </p:cNvPr>
          <p:cNvSpPr txBox="1"/>
          <p:nvPr/>
        </p:nvSpPr>
        <p:spPr>
          <a:xfrm>
            <a:off x="1555084" y="5064595"/>
            <a:ext cx="17766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Japanese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0D371-1281-81A0-4C89-D234E292058F}"/>
              </a:ext>
            </a:extLst>
          </p:cNvPr>
          <p:cNvSpPr txBox="1"/>
          <p:nvPr/>
        </p:nvSpPr>
        <p:spPr>
          <a:xfrm>
            <a:off x="9334858" y="2422176"/>
            <a:ext cx="14650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Chinese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ACBEE-D2A0-9C69-397E-A8C9F0F0E6D6}"/>
              </a:ext>
            </a:extLst>
          </p:cNvPr>
          <p:cNvSpPr txBox="1"/>
          <p:nvPr/>
        </p:nvSpPr>
        <p:spPr>
          <a:xfrm>
            <a:off x="9334857" y="3746883"/>
            <a:ext cx="16174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Jinghpaw</a:t>
            </a:r>
            <a:endParaRPr lang="en-US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93BB5-CAF0-BE4A-9BF3-30CF6654989C}"/>
              </a:ext>
            </a:extLst>
          </p:cNvPr>
          <p:cNvSpPr txBox="1"/>
          <p:nvPr/>
        </p:nvSpPr>
        <p:spPr>
          <a:xfrm>
            <a:off x="9569318" y="5071590"/>
            <a:ext cx="16174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Karen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3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F600-C55B-DBB8-6A75-BB92A70C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Computers do not understand any of the human languages</a:t>
            </a:r>
          </a:p>
        </p:txBody>
      </p:sp>
      <p:pic>
        <p:nvPicPr>
          <p:cNvPr id="4" name="Content Placeholder 3" descr="A group of people around a round table&#10;&#10;Description automatically generated">
            <a:extLst>
              <a:ext uri="{FF2B5EF4-FFF2-40B4-BE49-F238E27FC236}">
                <a16:creationId xmlns:a16="http://schemas.microsoft.com/office/drawing/2014/main" id="{A06D2EC3-7615-5C32-9468-419679C5B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943894"/>
            <a:ext cx="4114800" cy="4114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C91582-E4E9-4DC8-C9B3-0529B83CF1D2}"/>
              </a:ext>
            </a:extLst>
          </p:cNvPr>
          <p:cNvSpPr txBox="1"/>
          <p:nvPr/>
        </p:nvSpPr>
        <p:spPr>
          <a:xfrm>
            <a:off x="5826729" y="3558160"/>
            <a:ext cx="8312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7781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0B61D-8104-4F33-469B-1F4269B1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407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What do computers understand?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5EAC-45DB-9ABE-ACD5-7728FD7E3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408" y="4629234"/>
            <a:ext cx="3973386" cy="148531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Computers understand only </a:t>
            </a:r>
            <a:r>
              <a:rPr lang="en-US" sz="2400" b="1" dirty="0"/>
              <a:t>the machine code</a:t>
            </a:r>
            <a:r>
              <a:rPr lang="en-US" sz="2400" dirty="0"/>
              <a:t> which contains only 0s and 1s.</a:t>
            </a:r>
          </a:p>
        </p:txBody>
      </p:sp>
      <p:pic>
        <p:nvPicPr>
          <p:cNvPr id="4" name="Picture 3" descr="A robot with blue eyes and a glowing circle of numbers&#10;&#10;Description automatically generated">
            <a:extLst>
              <a:ext uri="{FF2B5EF4-FFF2-40B4-BE49-F238E27FC236}">
                <a16:creationId xmlns:a16="http://schemas.microsoft.com/office/drawing/2014/main" id="{6B6DBBE7-AE78-0538-9CF7-346C7E98B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28"/>
          <a:stretch/>
        </p:blipFill>
        <p:spPr>
          <a:xfrm>
            <a:off x="2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8546D-88C7-D492-997B-8C8D266E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Machine code is too difficult for us to understand</a:t>
            </a:r>
          </a:p>
        </p:txBody>
      </p:sp>
      <p:pic>
        <p:nvPicPr>
          <p:cNvPr id="5" name="Content Placeholder 4" descr="A black and white text with black text&#10;&#10;Description automatically generated">
            <a:extLst>
              <a:ext uri="{FF2B5EF4-FFF2-40B4-BE49-F238E27FC236}">
                <a16:creationId xmlns:a16="http://schemas.microsoft.com/office/drawing/2014/main" id="{EEE8BD94-6C40-7907-1010-86339B03F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527" y="2365285"/>
            <a:ext cx="5251674" cy="3938756"/>
          </a:xfrm>
          <a:prstGeom prst="rect">
            <a:avLst/>
          </a:prstGeom>
        </p:spPr>
      </p:pic>
      <p:pic>
        <p:nvPicPr>
          <p:cNvPr id="6" name="Picture 5" descr="A person holding her head and looking at a book&#10;&#10;Description automatically generated">
            <a:extLst>
              <a:ext uri="{FF2B5EF4-FFF2-40B4-BE49-F238E27FC236}">
                <a16:creationId xmlns:a16="http://schemas.microsoft.com/office/drawing/2014/main" id="{8E231D7C-B9BF-C5A0-F915-ED181A596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2389481"/>
            <a:ext cx="5828261" cy="38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5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B59A-3B19-5BC6-1F9D-3F1B211B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 use programming languages instead of machine code to give computers instructions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0B5896C-F585-D08E-8520-0BDE996F0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1985169"/>
            <a:ext cx="6096000" cy="4032250"/>
          </a:xfrm>
        </p:spPr>
      </p:pic>
    </p:spTree>
    <p:extLst>
      <p:ext uri="{BB962C8B-B14F-4D97-AF65-F5344CB8AC3E}">
        <p14:creationId xmlns:p14="http://schemas.microsoft.com/office/powerpoint/2010/main" val="335241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D4D5-5DD9-525A-E0A2-FF59A2B8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Compilers and interpreters serve as translators</a:t>
            </a:r>
          </a:p>
        </p:txBody>
      </p:sp>
      <p:pic>
        <p:nvPicPr>
          <p:cNvPr id="4" name="Content Placeholder 3" descr="A computer screen shot of a machine&#10;&#10;Description automatically generated">
            <a:extLst>
              <a:ext uri="{FF2B5EF4-FFF2-40B4-BE49-F238E27FC236}">
                <a16:creationId xmlns:a16="http://schemas.microsoft.com/office/drawing/2014/main" id="{726B5B37-01A7-1348-EAA0-FCABC2A66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1943894"/>
            <a:ext cx="5486400" cy="4114800"/>
          </a:xfrm>
        </p:spPr>
      </p:pic>
    </p:spTree>
    <p:extLst>
      <p:ext uri="{BB962C8B-B14F-4D97-AF65-F5344CB8AC3E}">
        <p14:creationId xmlns:p14="http://schemas.microsoft.com/office/powerpoint/2010/main" val="248250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6860FD-74F5-7BB2-5A40-C374947E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 difference?</a:t>
            </a:r>
          </a:p>
        </p:txBody>
      </p:sp>
      <p:pic>
        <p:nvPicPr>
          <p:cNvPr id="7" name="Picture 6" descr="A screen shot of a blue and red background&#10;&#10;Description automatically generated">
            <a:extLst>
              <a:ext uri="{FF2B5EF4-FFF2-40B4-BE49-F238E27FC236}">
                <a16:creationId xmlns:a16="http://schemas.microsoft.com/office/drawing/2014/main" id="{F58BBD0E-A7FA-58B2-69A7-98D30470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194647"/>
            <a:ext cx="57150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3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3C8B-EA5C-8723-B05B-CD5F8A74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two waiters in a restaurant</a:t>
            </a:r>
          </a:p>
        </p:txBody>
      </p:sp>
      <p:pic>
        <p:nvPicPr>
          <p:cNvPr id="5" name="Content Placeholder 4" descr="A person holding a tray with a piece of cake and a cup of coffee&#10;&#10;Description automatically generated">
            <a:extLst>
              <a:ext uri="{FF2B5EF4-FFF2-40B4-BE49-F238E27FC236}">
                <a16:creationId xmlns:a16="http://schemas.microsoft.com/office/drawing/2014/main" id="{7FCAA6D3-A32D-CFCC-D7EF-23E9C35961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1943894"/>
            <a:ext cx="4114800" cy="4114800"/>
          </a:xfrm>
        </p:spPr>
      </p:pic>
      <p:pic>
        <p:nvPicPr>
          <p:cNvPr id="6" name="Content Placeholder 5" descr="A cartoon of a person holding a tray with a cake and a cup of coffee&#10;&#10;Description automatically generated">
            <a:extLst>
              <a:ext uri="{FF2B5EF4-FFF2-40B4-BE49-F238E27FC236}">
                <a16:creationId xmlns:a16="http://schemas.microsoft.com/office/drawing/2014/main" id="{D8F3A94F-72D2-06DF-35B7-445E5E98B8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05600" y="1943894"/>
            <a:ext cx="4114800" cy="4114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607E7F-EA9F-C3E3-F7F5-B0BA677ED0B1}"/>
              </a:ext>
            </a:extLst>
          </p:cNvPr>
          <p:cNvSpPr txBox="1"/>
          <p:nvPr/>
        </p:nvSpPr>
        <p:spPr>
          <a:xfrm>
            <a:off x="2600185" y="6202367"/>
            <a:ext cx="16616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Aung </a:t>
            </a:r>
            <a:r>
              <a:rPr lang="en-US" sz="2400" b="1" err="1"/>
              <a:t>Aung</a:t>
            </a:r>
            <a:endParaRPr lang="en-US" sz="24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77718-2CC0-7BDD-FFEB-64ABAC40CFE0}"/>
              </a:ext>
            </a:extLst>
          </p:cNvPr>
          <p:cNvSpPr txBox="1"/>
          <p:nvPr/>
        </p:nvSpPr>
        <p:spPr>
          <a:xfrm>
            <a:off x="7934184" y="6202366"/>
            <a:ext cx="18091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Kyaw </a:t>
            </a:r>
            <a:r>
              <a:rPr lang="en-US" sz="2400" b="1" err="1"/>
              <a:t>Kyaw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9085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Compilers VS Interpreters</vt:lpstr>
      <vt:lpstr>We speak several different languages</vt:lpstr>
      <vt:lpstr>Computers do not understand any of the human languages</vt:lpstr>
      <vt:lpstr>What do computers understand?</vt:lpstr>
      <vt:lpstr>Machine code is too difficult for us to understand</vt:lpstr>
      <vt:lpstr>We use programming languages instead of machine code to give computers instructions</vt:lpstr>
      <vt:lpstr>Compilers and interpreters serve as translators</vt:lpstr>
      <vt:lpstr>What is the difference?</vt:lpstr>
      <vt:lpstr>There are two waiters in a restaurant</vt:lpstr>
      <vt:lpstr>If the customer orders spaghetti, salad &amp; steak</vt:lpstr>
      <vt:lpstr>If the customer orders spaghetti, salad &amp; steak</vt:lpstr>
      <vt:lpstr>Compilers VS Interpreters</vt:lpstr>
      <vt:lpstr>Compilers VS Interpreters</vt:lpstr>
      <vt:lpstr>In case compiler finds error</vt:lpstr>
      <vt:lpstr>In case interpreter finds error</vt:lpstr>
      <vt:lpstr>Programming Languages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343</cp:revision>
  <dcterms:created xsi:type="dcterms:W3CDTF">2024-06-23T11:19:14Z</dcterms:created>
  <dcterms:modified xsi:type="dcterms:W3CDTF">2024-06-24T02:36:54Z</dcterms:modified>
</cp:coreProperties>
</file>